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  <p:sldMasterId id="2147484119" r:id="rId2"/>
    <p:sldMasterId id="2147484134" r:id="rId3"/>
    <p:sldMasterId id="2147484149" r:id="rId4"/>
    <p:sldMasterId id="2147484164" r:id="rId5"/>
  </p:sldMasterIdLst>
  <p:notesMasterIdLst>
    <p:notesMasterId r:id="rId15"/>
  </p:notesMasterIdLst>
  <p:handoutMasterIdLst>
    <p:handoutMasterId r:id="rId16"/>
  </p:handoutMasterIdLst>
  <p:sldIdLst>
    <p:sldId id="390" r:id="rId6"/>
    <p:sldId id="549" r:id="rId7"/>
    <p:sldId id="547" r:id="rId8"/>
    <p:sldId id="542" r:id="rId9"/>
    <p:sldId id="548" r:id="rId10"/>
    <p:sldId id="541" r:id="rId11"/>
    <p:sldId id="550" r:id="rId12"/>
    <p:sldId id="543" r:id="rId13"/>
    <p:sldId id="384" r:id="rId14"/>
  </p:sldIdLst>
  <p:sldSz cx="9144000" cy="5143500" type="screen16x9"/>
  <p:notesSz cx="6808788" cy="9940925"/>
  <p:defaultTextStyle>
    <a:defPPr>
      <a:defRPr lang="ru-RU"/>
    </a:defPPr>
    <a:lvl1pPr algn="l" defTabSz="80404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2012" indent="48509" algn="l" defTabSz="80404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04044" indent="97013" algn="l" defTabSz="80404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06071" indent="145481" algn="l" defTabSz="80404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08094" indent="193994" algn="l" defTabSz="804044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52587" algn="l" defTabSz="9010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03102" algn="l" defTabSz="9010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53622" algn="l" defTabSz="9010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04138" algn="l" defTabSz="90102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A733490-EED7-43EF-A4CD-52E531EEE665}">
          <p14:sldIdLst>
            <p14:sldId id="390"/>
            <p14:sldId id="549"/>
            <p14:sldId id="547"/>
            <p14:sldId id="542"/>
            <p14:sldId id="548"/>
            <p14:sldId id="541"/>
            <p14:sldId id="550"/>
            <p14:sldId id="543"/>
            <p14:sldId id="3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8"/>
    <a:srgbClr val="EAEAEA"/>
    <a:srgbClr val="000000"/>
    <a:srgbClr val="43752F"/>
    <a:srgbClr val="0077C8"/>
    <a:srgbClr val="4FC6E0"/>
    <a:srgbClr val="1B417F"/>
    <a:srgbClr val="2DBDB6"/>
    <a:srgbClr val="DCDDDE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3" autoAdjust="0"/>
    <p:restoredTop sz="96259" autoAdjust="0"/>
  </p:normalViewPr>
  <p:slideViewPr>
    <p:cSldViewPr>
      <p:cViewPr>
        <p:scale>
          <a:sx n="160" d="100"/>
          <a:sy n="160" d="100"/>
        </p:scale>
        <p:origin x="-666" y="-72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1FA07-0489-422E-AC10-EB854639B3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05F007-B507-4690-A867-5E156D5A319C}">
      <dgm:prSet phldrT="[Текст]" custT="1"/>
      <dgm:spPr/>
      <dgm:t>
        <a:bodyPr/>
        <a:lstStyle/>
        <a:p>
          <a:r>
            <a:rPr lang="ru-RU" sz="2000" dirty="0" smtClean="0"/>
            <a:t>Сервис «Личный кабинет налогоплательщика физического лица» на сайте ФНС России</a:t>
          </a:r>
          <a:endParaRPr lang="ru-RU" sz="2000" dirty="0"/>
        </a:p>
      </dgm:t>
    </dgm:pt>
    <dgm:pt modelId="{3C2A81A6-7784-4B84-BE96-82814A523FE7}" type="parTrans" cxnId="{062894CB-0799-4617-95D6-D38507DB2B2B}">
      <dgm:prSet/>
      <dgm:spPr/>
      <dgm:t>
        <a:bodyPr/>
        <a:lstStyle/>
        <a:p>
          <a:endParaRPr lang="ru-RU"/>
        </a:p>
      </dgm:t>
    </dgm:pt>
    <dgm:pt modelId="{0DB1A7B2-F63C-4D44-A615-7F7980F3EBFB}" type="sibTrans" cxnId="{062894CB-0799-4617-95D6-D38507DB2B2B}">
      <dgm:prSet/>
      <dgm:spPr/>
      <dgm:t>
        <a:bodyPr/>
        <a:lstStyle/>
        <a:p>
          <a:endParaRPr lang="ru-RU"/>
        </a:p>
      </dgm:t>
    </dgm:pt>
    <dgm:pt modelId="{8F0EE679-CD4A-4227-A976-0C5139632846}">
      <dgm:prSet phldrT="[Текст]" custT="1"/>
      <dgm:spPr/>
      <dgm:t>
        <a:bodyPr/>
        <a:lstStyle/>
        <a:p>
          <a:r>
            <a:rPr lang="ru-RU" sz="2000" dirty="0" smtClean="0"/>
            <a:t>Единый портал государственных и муниципальных услуг (сайт </a:t>
          </a:r>
          <a:r>
            <a:rPr lang="ru-RU" sz="2000" dirty="0" err="1" smtClean="0"/>
            <a:t>Госуслуг</a:t>
          </a:r>
          <a:r>
            <a:rPr lang="ru-RU" sz="2000" dirty="0" smtClean="0"/>
            <a:t>)</a:t>
          </a:r>
          <a:endParaRPr lang="ru-RU" sz="2000" dirty="0"/>
        </a:p>
      </dgm:t>
    </dgm:pt>
    <dgm:pt modelId="{FA514480-D70E-47AA-8210-D737D1C28DE1}" type="parTrans" cxnId="{ED93B2A8-3A51-4E46-AE7F-F3B9F0567BBE}">
      <dgm:prSet/>
      <dgm:spPr/>
      <dgm:t>
        <a:bodyPr/>
        <a:lstStyle/>
        <a:p>
          <a:endParaRPr lang="ru-RU"/>
        </a:p>
      </dgm:t>
    </dgm:pt>
    <dgm:pt modelId="{581E8ADF-C1F9-411A-ACB4-A930E2F51438}" type="sibTrans" cxnId="{ED93B2A8-3A51-4E46-AE7F-F3B9F0567BBE}">
      <dgm:prSet/>
      <dgm:spPr/>
      <dgm:t>
        <a:bodyPr/>
        <a:lstStyle/>
        <a:p>
          <a:endParaRPr lang="ru-RU"/>
        </a:p>
      </dgm:t>
    </dgm:pt>
    <dgm:pt modelId="{0FA8C1C5-3330-4C3B-898B-386988D208A1}">
      <dgm:prSet phldrT="[Текст]" custT="1"/>
      <dgm:spPr/>
      <dgm:t>
        <a:bodyPr/>
        <a:lstStyle/>
        <a:p>
          <a:r>
            <a:rPr lang="ru-RU" sz="2000" dirty="0" smtClean="0"/>
            <a:t>Обратиться в МФЦ с заявлением о получении справки</a:t>
          </a:r>
          <a:endParaRPr lang="ru-RU" sz="2000" dirty="0"/>
        </a:p>
      </dgm:t>
    </dgm:pt>
    <dgm:pt modelId="{717DFADB-D6F1-42F1-BC8B-54A745B645D1}" type="parTrans" cxnId="{7DD356F0-0708-40DB-B3CC-031BB639A811}">
      <dgm:prSet/>
      <dgm:spPr/>
      <dgm:t>
        <a:bodyPr/>
        <a:lstStyle/>
        <a:p>
          <a:endParaRPr lang="ru-RU"/>
        </a:p>
      </dgm:t>
    </dgm:pt>
    <dgm:pt modelId="{AC67CA2B-4447-48AD-90BD-744835D142B0}" type="sibTrans" cxnId="{7DD356F0-0708-40DB-B3CC-031BB639A811}">
      <dgm:prSet/>
      <dgm:spPr/>
      <dgm:t>
        <a:bodyPr/>
        <a:lstStyle/>
        <a:p>
          <a:endParaRPr lang="ru-RU"/>
        </a:p>
      </dgm:t>
    </dgm:pt>
    <dgm:pt modelId="{772DBF10-B7A6-4C36-A617-6C372C63A73A}">
      <dgm:prSet phldrT="[Текст]" custT="1"/>
      <dgm:spPr/>
      <dgm:t>
        <a:bodyPr/>
        <a:lstStyle/>
        <a:p>
          <a:r>
            <a:rPr lang="ru-RU" sz="2000" dirty="0" smtClean="0"/>
            <a:t>Обратиться в УФНС России по г. Севастополю </a:t>
          </a:r>
          <a:endParaRPr lang="ru-RU" sz="2000" dirty="0"/>
        </a:p>
      </dgm:t>
    </dgm:pt>
    <dgm:pt modelId="{60FAD891-00C6-46E7-8AA2-4CA1747A1C89}" type="parTrans" cxnId="{4ED13B03-E817-46A3-B654-751D1821107E}">
      <dgm:prSet/>
      <dgm:spPr/>
      <dgm:t>
        <a:bodyPr/>
        <a:lstStyle/>
        <a:p>
          <a:endParaRPr lang="ru-RU"/>
        </a:p>
      </dgm:t>
    </dgm:pt>
    <dgm:pt modelId="{C3D2918C-5376-4F3B-9CB6-5FE81E2D3319}" type="sibTrans" cxnId="{4ED13B03-E817-46A3-B654-751D1821107E}">
      <dgm:prSet/>
      <dgm:spPr/>
      <dgm:t>
        <a:bodyPr/>
        <a:lstStyle/>
        <a:p>
          <a:endParaRPr lang="ru-RU"/>
        </a:p>
      </dgm:t>
    </dgm:pt>
    <dgm:pt modelId="{ED997D13-E258-419C-8EE2-69BB571CFCE1}" type="pres">
      <dgm:prSet presAssocID="{BD91FA07-0489-422E-AC10-EB854639B3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435831-70B7-43F0-87A1-A221EAA76BF0}" type="pres">
      <dgm:prSet presAssocID="{4605F007-B507-4690-A867-5E156D5A319C}" presName="parentLin" presStyleCnt="0"/>
      <dgm:spPr/>
    </dgm:pt>
    <dgm:pt modelId="{5C8FEA89-231A-42AF-99FF-CE96747F9CFB}" type="pres">
      <dgm:prSet presAssocID="{4605F007-B507-4690-A867-5E156D5A319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BC8F96C-9E6B-4772-AF6A-93654C3BC0C9}" type="pres">
      <dgm:prSet presAssocID="{4605F007-B507-4690-A867-5E156D5A319C}" presName="parentText" presStyleLbl="node1" presStyleIdx="0" presStyleCnt="4" custScaleX="1411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BCC77-CAC7-4915-B5E0-1216354236D5}" type="pres">
      <dgm:prSet presAssocID="{4605F007-B507-4690-A867-5E156D5A319C}" presName="negativeSpace" presStyleCnt="0"/>
      <dgm:spPr/>
    </dgm:pt>
    <dgm:pt modelId="{49E251ED-5B64-4BA9-A370-2673C8079E28}" type="pres">
      <dgm:prSet presAssocID="{4605F007-B507-4690-A867-5E156D5A319C}" presName="childText" presStyleLbl="conFgAcc1" presStyleIdx="0" presStyleCnt="4">
        <dgm:presLayoutVars>
          <dgm:bulletEnabled val="1"/>
        </dgm:presLayoutVars>
      </dgm:prSet>
      <dgm:spPr/>
    </dgm:pt>
    <dgm:pt modelId="{58A2CF82-D225-43F0-92F8-939DC82E4C76}" type="pres">
      <dgm:prSet presAssocID="{0DB1A7B2-F63C-4D44-A615-7F7980F3EBFB}" presName="spaceBetweenRectangles" presStyleCnt="0"/>
      <dgm:spPr/>
    </dgm:pt>
    <dgm:pt modelId="{AE28EE66-483C-4567-AA6A-7BCAD91CC116}" type="pres">
      <dgm:prSet presAssocID="{8F0EE679-CD4A-4227-A976-0C5139632846}" presName="parentLin" presStyleCnt="0"/>
      <dgm:spPr/>
    </dgm:pt>
    <dgm:pt modelId="{53A67833-69F6-4441-9800-9C69F8124ED0}" type="pres">
      <dgm:prSet presAssocID="{8F0EE679-CD4A-4227-A976-0C51396328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338025-447D-4EF7-87A3-4EDDCFAAA79A}" type="pres">
      <dgm:prSet presAssocID="{8F0EE679-CD4A-4227-A976-0C5139632846}" presName="parentText" presStyleLbl="node1" presStyleIdx="1" presStyleCnt="4" custScaleX="135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E6006-C55F-401E-AB83-0DC199EDFE69}" type="pres">
      <dgm:prSet presAssocID="{8F0EE679-CD4A-4227-A976-0C5139632846}" presName="negativeSpace" presStyleCnt="0"/>
      <dgm:spPr/>
    </dgm:pt>
    <dgm:pt modelId="{089CB8C9-7506-49AE-94D9-FFB46FA81118}" type="pres">
      <dgm:prSet presAssocID="{8F0EE679-CD4A-4227-A976-0C5139632846}" presName="childText" presStyleLbl="conFgAcc1" presStyleIdx="1" presStyleCnt="4">
        <dgm:presLayoutVars>
          <dgm:bulletEnabled val="1"/>
        </dgm:presLayoutVars>
      </dgm:prSet>
      <dgm:spPr/>
    </dgm:pt>
    <dgm:pt modelId="{1901E874-FB95-45A3-B374-D44AF797E758}" type="pres">
      <dgm:prSet presAssocID="{581E8ADF-C1F9-411A-ACB4-A930E2F51438}" presName="spaceBetweenRectangles" presStyleCnt="0"/>
      <dgm:spPr/>
    </dgm:pt>
    <dgm:pt modelId="{CD39E6AF-A17C-4C55-8886-61BE0DF9A899}" type="pres">
      <dgm:prSet presAssocID="{772DBF10-B7A6-4C36-A617-6C372C63A73A}" presName="parentLin" presStyleCnt="0"/>
      <dgm:spPr/>
    </dgm:pt>
    <dgm:pt modelId="{68B6F662-565D-4F06-916E-94CCA9B53536}" type="pres">
      <dgm:prSet presAssocID="{772DBF10-B7A6-4C36-A617-6C372C63A73A}" presName="parentLeftMargin" presStyleLbl="node1" presStyleIdx="1" presStyleCnt="4" custScaleX="135226"/>
      <dgm:spPr/>
      <dgm:t>
        <a:bodyPr/>
        <a:lstStyle/>
        <a:p>
          <a:endParaRPr lang="ru-RU"/>
        </a:p>
      </dgm:t>
    </dgm:pt>
    <dgm:pt modelId="{FCA46483-D319-4491-A2DE-711699591880}" type="pres">
      <dgm:prSet presAssocID="{772DBF10-B7A6-4C36-A617-6C372C63A73A}" presName="parentText" presStyleLbl="node1" presStyleIdx="2" presStyleCnt="4" custScaleX="1563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059D6-7DD0-49ED-9D98-82DF82E7561C}" type="pres">
      <dgm:prSet presAssocID="{772DBF10-B7A6-4C36-A617-6C372C63A73A}" presName="negativeSpace" presStyleCnt="0"/>
      <dgm:spPr/>
    </dgm:pt>
    <dgm:pt modelId="{54266F39-59DF-454C-B222-6EAC053F8B12}" type="pres">
      <dgm:prSet presAssocID="{772DBF10-B7A6-4C36-A617-6C372C63A73A}" presName="childText" presStyleLbl="conFgAcc1" presStyleIdx="2" presStyleCnt="4">
        <dgm:presLayoutVars>
          <dgm:bulletEnabled val="1"/>
        </dgm:presLayoutVars>
      </dgm:prSet>
      <dgm:spPr/>
    </dgm:pt>
    <dgm:pt modelId="{4F8D92E3-E19A-4DBF-94F5-47F78E30B77E}" type="pres">
      <dgm:prSet presAssocID="{C3D2918C-5376-4F3B-9CB6-5FE81E2D3319}" presName="spaceBetweenRectangles" presStyleCnt="0"/>
      <dgm:spPr/>
    </dgm:pt>
    <dgm:pt modelId="{FD94F5D3-90F1-4D7E-AF4F-EE260B09D11C}" type="pres">
      <dgm:prSet presAssocID="{0FA8C1C5-3330-4C3B-898B-386988D208A1}" presName="parentLin" presStyleCnt="0"/>
      <dgm:spPr/>
    </dgm:pt>
    <dgm:pt modelId="{B2A13859-AD29-4DF6-8695-38D4930672D1}" type="pres">
      <dgm:prSet presAssocID="{0FA8C1C5-3330-4C3B-898B-386988D208A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B0322ED-8296-45A7-A008-A7CE5A03D020}" type="pres">
      <dgm:prSet presAssocID="{0FA8C1C5-3330-4C3B-898B-386988D208A1}" presName="parentText" presStyleLbl="node1" presStyleIdx="3" presStyleCnt="4" custScaleX="138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F3C4D-050A-4E2A-8F5C-868D4D3C321D}" type="pres">
      <dgm:prSet presAssocID="{0FA8C1C5-3330-4C3B-898B-386988D208A1}" presName="negativeSpace" presStyleCnt="0"/>
      <dgm:spPr/>
    </dgm:pt>
    <dgm:pt modelId="{7290798A-7E7B-459E-B6F3-9012135326E6}" type="pres">
      <dgm:prSet presAssocID="{0FA8C1C5-3330-4C3B-898B-386988D208A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A1A9E4C-BC3B-42C4-81C9-1928DCFFAEEC}" type="presOf" srcId="{0FA8C1C5-3330-4C3B-898B-386988D208A1}" destId="{CB0322ED-8296-45A7-A008-A7CE5A03D020}" srcOrd="1" destOrd="0" presId="urn:microsoft.com/office/officeart/2005/8/layout/list1"/>
    <dgm:cxn modelId="{296F668A-5894-4E0C-BE13-DD9570ED220F}" type="presOf" srcId="{4605F007-B507-4690-A867-5E156D5A319C}" destId="{5C8FEA89-231A-42AF-99FF-CE96747F9CFB}" srcOrd="0" destOrd="0" presId="urn:microsoft.com/office/officeart/2005/8/layout/list1"/>
    <dgm:cxn modelId="{41861BAE-4AF2-4613-96F8-61145735C257}" type="presOf" srcId="{8F0EE679-CD4A-4227-A976-0C5139632846}" destId="{E8338025-447D-4EF7-87A3-4EDDCFAAA79A}" srcOrd="1" destOrd="0" presId="urn:microsoft.com/office/officeart/2005/8/layout/list1"/>
    <dgm:cxn modelId="{EA27B975-F362-44A7-BCD3-C22D4649EFBE}" type="presOf" srcId="{8F0EE679-CD4A-4227-A976-0C5139632846}" destId="{53A67833-69F6-4441-9800-9C69F8124ED0}" srcOrd="0" destOrd="0" presId="urn:microsoft.com/office/officeart/2005/8/layout/list1"/>
    <dgm:cxn modelId="{ED93B2A8-3A51-4E46-AE7F-F3B9F0567BBE}" srcId="{BD91FA07-0489-422E-AC10-EB854639B34D}" destId="{8F0EE679-CD4A-4227-A976-0C5139632846}" srcOrd="1" destOrd="0" parTransId="{FA514480-D70E-47AA-8210-D737D1C28DE1}" sibTransId="{581E8ADF-C1F9-411A-ACB4-A930E2F51438}"/>
    <dgm:cxn modelId="{4ED13B03-E817-46A3-B654-751D1821107E}" srcId="{BD91FA07-0489-422E-AC10-EB854639B34D}" destId="{772DBF10-B7A6-4C36-A617-6C372C63A73A}" srcOrd="2" destOrd="0" parTransId="{60FAD891-00C6-46E7-8AA2-4CA1747A1C89}" sibTransId="{C3D2918C-5376-4F3B-9CB6-5FE81E2D3319}"/>
    <dgm:cxn modelId="{062894CB-0799-4617-95D6-D38507DB2B2B}" srcId="{BD91FA07-0489-422E-AC10-EB854639B34D}" destId="{4605F007-B507-4690-A867-5E156D5A319C}" srcOrd="0" destOrd="0" parTransId="{3C2A81A6-7784-4B84-BE96-82814A523FE7}" sibTransId="{0DB1A7B2-F63C-4D44-A615-7F7980F3EBFB}"/>
    <dgm:cxn modelId="{C5033FD1-993E-4C30-93BD-383B40D10BD9}" type="presOf" srcId="{772DBF10-B7A6-4C36-A617-6C372C63A73A}" destId="{FCA46483-D319-4491-A2DE-711699591880}" srcOrd="1" destOrd="0" presId="urn:microsoft.com/office/officeart/2005/8/layout/list1"/>
    <dgm:cxn modelId="{7C1C249F-6779-47AA-827D-3DD2A1F1BD33}" type="presOf" srcId="{772DBF10-B7A6-4C36-A617-6C372C63A73A}" destId="{68B6F662-565D-4F06-916E-94CCA9B53536}" srcOrd="0" destOrd="0" presId="urn:microsoft.com/office/officeart/2005/8/layout/list1"/>
    <dgm:cxn modelId="{50289218-A905-4A8C-B317-B785CD30E9E8}" type="presOf" srcId="{BD91FA07-0489-422E-AC10-EB854639B34D}" destId="{ED997D13-E258-419C-8EE2-69BB571CFCE1}" srcOrd="0" destOrd="0" presId="urn:microsoft.com/office/officeart/2005/8/layout/list1"/>
    <dgm:cxn modelId="{32526F99-783D-4EB3-BCB6-0268DD8C6E7F}" type="presOf" srcId="{4605F007-B507-4690-A867-5E156D5A319C}" destId="{6BC8F96C-9E6B-4772-AF6A-93654C3BC0C9}" srcOrd="1" destOrd="0" presId="urn:microsoft.com/office/officeart/2005/8/layout/list1"/>
    <dgm:cxn modelId="{7DD356F0-0708-40DB-B3CC-031BB639A811}" srcId="{BD91FA07-0489-422E-AC10-EB854639B34D}" destId="{0FA8C1C5-3330-4C3B-898B-386988D208A1}" srcOrd="3" destOrd="0" parTransId="{717DFADB-D6F1-42F1-BC8B-54A745B645D1}" sibTransId="{AC67CA2B-4447-48AD-90BD-744835D142B0}"/>
    <dgm:cxn modelId="{85895426-AFD5-4D8F-92C9-9BD2197B0E3B}" type="presOf" srcId="{0FA8C1C5-3330-4C3B-898B-386988D208A1}" destId="{B2A13859-AD29-4DF6-8695-38D4930672D1}" srcOrd="0" destOrd="0" presId="urn:microsoft.com/office/officeart/2005/8/layout/list1"/>
    <dgm:cxn modelId="{69963ACE-9CF1-488D-9681-0545BDFB7206}" type="presParOf" srcId="{ED997D13-E258-419C-8EE2-69BB571CFCE1}" destId="{C8435831-70B7-43F0-87A1-A221EAA76BF0}" srcOrd="0" destOrd="0" presId="urn:microsoft.com/office/officeart/2005/8/layout/list1"/>
    <dgm:cxn modelId="{175CC4E9-8AD5-4175-AD2F-CBE7A91E688D}" type="presParOf" srcId="{C8435831-70B7-43F0-87A1-A221EAA76BF0}" destId="{5C8FEA89-231A-42AF-99FF-CE96747F9CFB}" srcOrd="0" destOrd="0" presId="urn:microsoft.com/office/officeart/2005/8/layout/list1"/>
    <dgm:cxn modelId="{9E6CB6D2-A698-4DD4-AD3E-F66C41950A4E}" type="presParOf" srcId="{C8435831-70B7-43F0-87A1-A221EAA76BF0}" destId="{6BC8F96C-9E6B-4772-AF6A-93654C3BC0C9}" srcOrd="1" destOrd="0" presId="urn:microsoft.com/office/officeart/2005/8/layout/list1"/>
    <dgm:cxn modelId="{6D6381D2-5ACD-4062-A24B-77E6DF29F238}" type="presParOf" srcId="{ED997D13-E258-419C-8EE2-69BB571CFCE1}" destId="{BF4BCC77-CAC7-4915-B5E0-1216354236D5}" srcOrd="1" destOrd="0" presId="urn:microsoft.com/office/officeart/2005/8/layout/list1"/>
    <dgm:cxn modelId="{B5D89453-E9DA-4827-8516-29292052CDDF}" type="presParOf" srcId="{ED997D13-E258-419C-8EE2-69BB571CFCE1}" destId="{49E251ED-5B64-4BA9-A370-2673C8079E28}" srcOrd="2" destOrd="0" presId="urn:microsoft.com/office/officeart/2005/8/layout/list1"/>
    <dgm:cxn modelId="{C5A5BD6D-B52B-42AB-87D0-8542F08E42A1}" type="presParOf" srcId="{ED997D13-E258-419C-8EE2-69BB571CFCE1}" destId="{58A2CF82-D225-43F0-92F8-939DC82E4C76}" srcOrd="3" destOrd="0" presId="urn:microsoft.com/office/officeart/2005/8/layout/list1"/>
    <dgm:cxn modelId="{F6825724-62E1-4DDA-850C-0B894A8321A6}" type="presParOf" srcId="{ED997D13-E258-419C-8EE2-69BB571CFCE1}" destId="{AE28EE66-483C-4567-AA6A-7BCAD91CC116}" srcOrd="4" destOrd="0" presId="urn:microsoft.com/office/officeart/2005/8/layout/list1"/>
    <dgm:cxn modelId="{A6DFFEAB-5E17-49E2-AD62-9C95785043FD}" type="presParOf" srcId="{AE28EE66-483C-4567-AA6A-7BCAD91CC116}" destId="{53A67833-69F6-4441-9800-9C69F8124ED0}" srcOrd="0" destOrd="0" presId="urn:microsoft.com/office/officeart/2005/8/layout/list1"/>
    <dgm:cxn modelId="{910A62AA-83A4-47F1-A444-F1345DCAF05D}" type="presParOf" srcId="{AE28EE66-483C-4567-AA6A-7BCAD91CC116}" destId="{E8338025-447D-4EF7-87A3-4EDDCFAAA79A}" srcOrd="1" destOrd="0" presId="urn:microsoft.com/office/officeart/2005/8/layout/list1"/>
    <dgm:cxn modelId="{92829446-A8D3-4779-8AD6-AAA8A703F62A}" type="presParOf" srcId="{ED997D13-E258-419C-8EE2-69BB571CFCE1}" destId="{DE4E6006-C55F-401E-AB83-0DC199EDFE69}" srcOrd="5" destOrd="0" presId="urn:microsoft.com/office/officeart/2005/8/layout/list1"/>
    <dgm:cxn modelId="{957F7189-5F31-4888-A5FE-0B2013F9A94B}" type="presParOf" srcId="{ED997D13-E258-419C-8EE2-69BB571CFCE1}" destId="{089CB8C9-7506-49AE-94D9-FFB46FA81118}" srcOrd="6" destOrd="0" presId="urn:microsoft.com/office/officeart/2005/8/layout/list1"/>
    <dgm:cxn modelId="{1B544445-443F-48EB-90B2-3A87218A3294}" type="presParOf" srcId="{ED997D13-E258-419C-8EE2-69BB571CFCE1}" destId="{1901E874-FB95-45A3-B374-D44AF797E758}" srcOrd="7" destOrd="0" presId="urn:microsoft.com/office/officeart/2005/8/layout/list1"/>
    <dgm:cxn modelId="{6388F05B-DF8F-4706-8824-DB9474A1739D}" type="presParOf" srcId="{ED997D13-E258-419C-8EE2-69BB571CFCE1}" destId="{CD39E6AF-A17C-4C55-8886-61BE0DF9A899}" srcOrd="8" destOrd="0" presId="urn:microsoft.com/office/officeart/2005/8/layout/list1"/>
    <dgm:cxn modelId="{82EBC2EE-6846-46CF-A1D8-A3E57EEBEBA2}" type="presParOf" srcId="{CD39E6AF-A17C-4C55-8886-61BE0DF9A899}" destId="{68B6F662-565D-4F06-916E-94CCA9B53536}" srcOrd="0" destOrd="0" presId="urn:microsoft.com/office/officeart/2005/8/layout/list1"/>
    <dgm:cxn modelId="{A0865F64-E519-44E2-8A75-EE0968E9C550}" type="presParOf" srcId="{CD39E6AF-A17C-4C55-8886-61BE0DF9A899}" destId="{FCA46483-D319-4491-A2DE-711699591880}" srcOrd="1" destOrd="0" presId="urn:microsoft.com/office/officeart/2005/8/layout/list1"/>
    <dgm:cxn modelId="{237695DB-5A0B-46DE-A5E8-677D0F1CA66D}" type="presParOf" srcId="{ED997D13-E258-419C-8EE2-69BB571CFCE1}" destId="{53D059D6-7DD0-49ED-9D98-82DF82E7561C}" srcOrd="9" destOrd="0" presId="urn:microsoft.com/office/officeart/2005/8/layout/list1"/>
    <dgm:cxn modelId="{31A1BD26-7B1D-4082-8C98-0950D6A63726}" type="presParOf" srcId="{ED997D13-E258-419C-8EE2-69BB571CFCE1}" destId="{54266F39-59DF-454C-B222-6EAC053F8B12}" srcOrd="10" destOrd="0" presId="urn:microsoft.com/office/officeart/2005/8/layout/list1"/>
    <dgm:cxn modelId="{31C857A5-7E52-43CA-875C-B356836DA191}" type="presParOf" srcId="{ED997D13-E258-419C-8EE2-69BB571CFCE1}" destId="{4F8D92E3-E19A-4DBF-94F5-47F78E30B77E}" srcOrd="11" destOrd="0" presId="urn:microsoft.com/office/officeart/2005/8/layout/list1"/>
    <dgm:cxn modelId="{EA56CF8D-2634-4E76-A1FD-6B22AAD302DB}" type="presParOf" srcId="{ED997D13-E258-419C-8EE2-69BB571CFCE1}" destId="{FD94F5D3-90F1-4D7E-AF4F-EE260B09D11C}" srcOrd="12" destOrd="0" presId="urn:microsoft.com/office/officeart/2005/8/layout/list1"/>
    <dgm:cxn modelId="{F705E245-CF88-4CB9-A16D-07B81AADE256}" type="presParOf" srcId="{FD94F5D3-90F1-4D7E-AF4F-EE260B09D11C}" destId="{B2A13859-AD29-4DF6-8695-38D4930672D1}" srcOrd="0" destOrd="0" presId="urn:microsoft.com/office/officeart/2005/8/layout/list1"/>
    <dgm:cxn modelId="{C4067E86-C02C-43B1-91D8-362E9FACA893}" type="presParOf" srcId="{FD94F5D3-90F1-4D7E-AF4F-EE260B09D11C}" destId="{CB0322ED-8296-45A7-A008-A7CE5A03D020}" srcOrd="1" destOrd="0" presId="urn:microsoft.com/office/officeart/2005/8/layout/list1"/>
    <dgm:cxn modelId="{7FF54B9B-F852-40A7-A591-C22D39A3C63C}" type="presParOf" srcId="{ED997D13-E258-419C-8EE2-69BB571CFCE1}" destId="{FE8F3C4D-050A-4E2A-8F5C-868D4D3C321D}" srcOrd="13" destOrd="0" presId="urn:microsoft.com/office/officeart/2005/8/layout/list1"/>
    <dgm:cxn modelId="{9B6A4783-AD5B-4B27-9525-DEDAA15E4585}" type="presParOf" srcId="{ED997D13-E258-419C-8EE2-69BB571CFCE1}" destId="{7290798A-7E7B-459E-B6F3-9012135326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61D34-92EE-4F69-8AA5-9A40739BF0F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80608DE1-CFFB-4058-A268-A2ACCCA342C2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4FF812CA-3356-46E5-B349-6EC6B471559B}" type="parTrans" cxnId="{851997A1-5F02-4FF3-91EC-FBFBC13BEE5C}">
      <dgm:prSet/>
      <dgm:spPr/>
      <dgm:t>
        <a:bodyPr/>
        <a:lstStyle/>
        <a:p>
          <a:endParaRPr lang="ru-RU"/>
        </a:p>
      </dgm:t>
    </dgm:pt>
    <dgm:pt modelId="{D4905B55-1736-4CD0-A683-8B29C585CA2A}" type="sibTrans" cxnId="{851997A1-5F02-4FF3-91EC-FBFBC13BEE5C}">
      <dgm:prSet/>
      <dgm:spPr/>
      <dgm:t>
        <a:bodyPr/>
        <a:lstStyle/>
        <a:p>
          <a:endParaRPr lang="ru-RU"/>
        </a:p>
      </dgm:t>
    </dgm:pt>
    <dgm:pt modelId="{0BE21760-27D2-4F64-A3B5-FBC421D93F4E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1F850054-E8EF-4A95-8C29-144D535DD0CA}" type="parTrans" cxnId="{BA6F6A33-8667-49F6-BD6A-1424FC3D67D2}">
      <dgm:prSet/>
      <dgm:spPr/>
      <dgm:t>
        <a:bodyPr/>
        <a:lstStyle/>
        <a:p>
          <a:endParaRPr lang="ru-RU"/>
        </a:p>
      </dgm:t>
    </dgm:pt>
    <dgm:pt modelId="{9523CE64-BDEF-4A47-86BC-A600768049A5}" type="sibTrans" cxnId="{BA6F6A33-8667-49F6-BD6A-1424FC3D67D2}">
      <dgm:prSet/>
      <dgm:spPr/>
      <dgm:t>
        <a:bodyPr/>
        <a:lstStyle/>
        <a:p>
          <a:endParaRPr lang="ru-RU"/>
        </a:p>
      </dgm:t>
    </dgm:pt>
    <dgm:pt modelId="{1A4D289C-C1F7-4E16-B909-EE3CADB64592}">
      <dgm:prSet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AF29A8C2-65D8-4BFA-81B1-46AD142CA9CE}" type="parTrans" cxnId="{674246D5-5A4D-4DE8-B852-128DB5719278}">
      <dgm:prSet/>
      <dgm:spPr/>
      <dgm:t>
        <a:bodyPr/>
        <a:lstStyle/>
        <a:p>
          <a:endParaRPr lang="ru-RU"/>
        </a:p>
      </dgm:t>
    </dgm:pt>
    <dgm:pt modelId="{3C0AE2FF-5C15-436E-A9D2-56DA8C22A7F0}" type="sibTrans" cxnId="{674246D5-5A4D-4DE8-B852-128DB5719278}">
      <dgm:prSet/>
      <dgm:spPr/>
      <dgm:t>
        <a:bodyPr/>
        <a:lstStyle/>
        <a:p>
          <a:endParaRPr lang="ru-RU"/>
        </a:p>
      </dgm:t>
    </dgm:pt>
    <dgm:pt modelId="{C2D20C47-7D9A-4801-9FBD-CABFA013A678}">
      <dgm:prSet custT="1"/>
      <dgm:spPr/>
      <dgm:t>
        <a:bodyPr/>
        <a:lstStyle/>
        <a:p>
          <a:r>
            <a:rPr lang="ru-RU" sz="1600" dirty="0" smtClean="0"/>
            <a:t>наличными средствами через кредитное учреждение на основании платежного документа</a:t>
          </a:r>
          <a:endParaRPr lang="ru-RU" sz="1600" dirty="0"/>
        </a:p>
      </dgm:t>
    </dgm:pt>
    <dgm:pt modelId="{E7CDBDDE-3B89-4C9A-8D1A-B310A7D8BFB0}" type="parTrans" cxnId="{EFD9076F-2CC3-409D-843A-A8CC9598FCFB}">
      <dgm:prSet/>
      <dgm:spPr/>
      <dgm:t>
        <a:bodyPr/>
        <a:lstStyle/>
        <a:p>
          <a:endParaRPr lang="ru-RU"/>
        </a:p>
      </dgm:t>
    </dgm:pt>
    <dgm:pt modelId="{01D51297-1E0B-4EDA-8A09-8DB42CF493D1}" type="sibTrans" cxnId="{EFD9076F-2CC3-409D-843A-A8CC9598FCFB}">
      <dgm:prSet/>
      <dgm:spPr/>
      <dgm:t>
        <a:bodyPr/>
        <a:lstStyle/>
        <a:p>
          <a:endParaRPr lang="ru-RU"/>
        </a:p>
      </dgm:t>
    </dgm:pt>
    <dgm:pt modelId="{AE900E72-093E-4439-88AD-6F91516698A6}">
      <dgm:prSet custT="1"/>
      <dgm:spPr/>
      <dgm:t>
        <a:bodyPr/>
        <a:lstStyle/>
        <a:p>
          <a:r>
            <a:rPr lang="ru-RU" sz="1600" dirty="0" smtClean="0"/>
            <a:t>через портал </a:t>
          </a:r>
          <a:r>
            <a:rPr lang="ru-RU" sz="1600" dirty="0" err="1" smtClean="0"/>
            <a:t>госуслуг</a:t>
          </a:r>
          <a:r>
            <a:rPr lang="ru-RU" sz="1600" dirty="0" smtClean="0"/>
            <a:t> при получении государственной услуги по получению информации о наличии налоговой задолженности по данным ФНС России (www.g</a:t>
          </a:r>
          <a:r>
            <a:rPr lang="en-US" sz="1600" dirty="0" err="1" smtClean="0"/>
            <a:t>osuslugi</a:t>
          </a:r>
          <a:r>
            <a:rPr lang="ru-RU" sz="1600" dirty="0" smtClean="0"/>
            <a:t>.</a:t>
          </a:r>
          <a:r>
            <a:rPr lang="ru-RU" sz="1600" dirty="0" err="1" smtClean="0"/>
            <a:t>ru</a:t>
          </a:r>
          <a:r>
            <a:rPr lang="ru-RU" sz="1600" dirty="0" smtClean="0"/>
            <a:t>)</a:t>
          </a:r>
          <a:endParaRPr lang="ru-RU" sz="1600" dirty="0"/>
        </a:p>
      </dgm:t>
    </dgm:pt>
    <dgm:pt modelId="{613DA6A2-740E-49DE-815A-F83EBFE7F742}" type="parTrans" cxnId="{56586B5A-5868-4854-B174-AE759A834D05}">
      <dgm:prSet/>
      <dgm:spPr/>
      <dgm:t>
        <a:bodyPr/>
        <a:lstStyle/>
        <a:p>
          <a:endParaRPr lang="ru-RU"/>
        </a:p>
      </dgm:t>
    </dgm:pt>
    <dgm:pt modelId="{4F73D33B-56E1-4DC3-8881-A48C8B42CDB6}" type="sibTrans" cxnId="{56586B5A-5868-4854-B174-AE759A834D05}">
      <dgm:prSet/>
      <dgm:spPr/>
      <dgm:t>
        <a:bodyPr/>
        <a:lstStyle/>
        <a:p>
          <a:endParaRPr lang="ru-RU"/>
        </a:p>
      </dgm:t>
    </dgm:pt>
    <dgm:pt modelId="{6B53C989-3ABB-44BA-8998-B1C77299A6B7}">
      <dgm:prSet custT="1"/>
      <dgm:spPr/>
      <dgm:t>
        <a:bodyPr/>
        <a:lstStyle/>
        <a:p>
          <a:r>
            <a:rPr lang="ru-RU" sz="1600" dirty="0" smtClean="0"/>
            <a:t>воспользовавшись следующими интернет-сервисами на официальном сайте ФНС России (www.nalog.ru) «Уплата налогов, страховых взносов физических лиц», «Уплата налогов за третьих лиц», «Личный кабинет налогоплательщика для физических лиц» </a:t>
          </a:r>
          <a:endParaRPr lang="ru-RU" sz="1600" dirty="0"/>
        </a:p>
      </dgm:t>
    </dgm:pt>
    <dgm:pt modelId="{5A6D0079-FC58-46A4-A05F-09982AE22BFE}" type="parTrans" cxnId="{682215C7-25F5-4988-AAE0-D7E1F282A886}">
      <dgm:prSet/>
      <dgm:spPr/>
      <dgm:t>
        <a:bodyPr/>
        <a:lstStyle/>
        <a:p>
          <a:endParaRPr lang="ru-RU"/>
        </a:p>
      </dgm:t>
    </dgm:pt>
    <dgm:pt modelId="{C9D9BC76-A4C7-41C8-8E59-BD2980200935}" type="sibTrans" cxnId="{682215C7-25F5-4988-AAE0-D7E1F282A886}">
      <dgm:prSet/>
      <dgm:spPr/>
      <dgm:t>
        <a:bodyPr/>
        <a:lstStyle/>
        <a:p>
          <a:endParaRPr lang="ru-RU"/>
        </a:p>
      </dgm:t>
    </dgm:pt>
    <dgm:pt modelId="{ECB7BFB8-3786-4A63-A71A-984D8C41CBB9}" type="pres">
      <dgm:prSet presAssocID="{9C161D34-92EE-4F69-8AA5-9A40739BF0F8}" presName="linearFlow" presStyleCnt="0">
        <dgm:presLayoutVars>
          <dgm:dir/>
          <dgm:animLvl val="lvl"/>
          <dgm:resizeHandles val="exact"/>
        </dgm:presLayoutVars>
      </dgm:prSet>
      <dgm:spPr/>
    </dgm:pt>
    <dgm:pt modelId="{BE18509A-E670-410F-AA50-2DDCB039684E}" type="pres">
      <dgm:prSet presAssocID="{80608DE1-CFFB-4058-A268-A2ACCCA342C2}" presName="composite" presStyleCnt="0"/>
      <dgm:spPr/>
    </dgm:pt>
    <dgm:pt modelId="{A5816313-A264-4C11-9E7E-4FB86AFB6BBE}" type="pres">
      <dgm:prSet presAssocID="{80608DE1-CFFB-4058-A268-A2ACCCA342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40F72-F1B5-4C9B-BB64-B11D6D0E3EDD}" type="pres">
      <dgm:prSet presAssocID="{80608DE1-CFFB-4058-A268-A2ACCCA342C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E4192-F46A-4011-B449-5D6940CC367B}" type="pres">
      <dgm:prSet presAssocID="{D4905B55-1736-4CD0-A683-8B29C585CA2A}" presName="sp" presStyleCnt="0"/>
      <dgm:spPr/>
    </dgm:pt>
    <dgm:pt modelId="{035F9E39-FF21-4081-BCC0-E344F78E7806}" type="pres">
      <dgm:prSet presAssocID="{1A4D289C-C1F7-4E16-B909-EE3CADB64592}" presName="composite" presStyleCnt="0"/>
      <dgm:spPr/>
    </dgm:pt>
    <dgm:pt modelId="{B40BD941-8BD1-49B2-81D1-43877E2A223F}" type="pres">
      <dgm:prSet presAssocID="{1A4D289C-C1F7-4E16-B909-EE3CADB6459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396CA-4E5E-4954-B56A-FCF0483C1382}" type="pres">
      <dgm:prSet presAssocID="{1A4D289C-C1F7-4E16-B909-EE3CADB645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C8605-788F-4A6E-90C3-807F579B3271}" type="pres">
      <dgm:prSet presAssocID="{3C0AE2FF-5C15-436E-A9D2-56DA8C22A7F0}" presName="sp" presStyleCnt="0"/>
      <dgm:spPr/>
    </dgm:pt>
    <dgm:pt modelId="{34166908-C614-4F96-9E82-A089476A1C69}" type="pres">
      <dgm:prSet presAssocID="{0BE21760-27D2-4F64-A3B5-FBC421D93F4E}" presName="composite" presStyleCnt="0"/>
      <dgm:spPr/>
    </dgm:pt>
    <dgm:pt modelId="{089EFA5B-BA62-4134-A0C1-F114A42DCEE4}" type="pres">
      <dgm:prSet presAssocID="{0BE21760-27D2-4F64-A3B5-FBC421D93F4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14A6D-7DF3-497E-BC27-49714776B68F}" type="pres">
      <dgm:prSet presAssocID="{0BE21760-27D2-4F64-A3B5-FBC421D93F4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E5A68-01FE-42F6-B771-A30CF25121FE}" type="presOf" srcId="{0BE21760-27D2-4F64-A3B5-FBC421D93F4E}" destId="{089EFA5B-BA62-4134-A0C1-F114A42DCEE4}" srcOrd="0" destOrd="0" presId="urn:microsoft.com/office/officeart/2005/8/layout/chevron2"/>
    <dgm:cxn modelId="{674246D5-5A4D-4DE8-B852-128DB5719278}" srcId="{9C161D34-92EE-4F69-8AA5-9A40739BF0F8}" destId="{1A4D289C-C1F7-4E16-B909-EE3CADB64592}" srcOrd="1" destOrd="0" parTransId="{AF29A8C2-65D8-4BFA-81B1-46AD142CA9CE}" sibTransId="{3C0AE2FF-5C15-436E-A9D2-56DA8C22A7F0}"/>
    <dgm:cxn modelId="{CD0F98CE-EF68-4E7C-91F5-8AD3A941B83A}" type="presOf" srcId="{1A4D289C-C1F7-4E16-B909-EE3CADB64592}" destId="{B40BD941-8BD1-49B2-81D1-43877E2A223F}" srcOrd="0" destOrd="0" presId="urn:microsoft.com/office/officeart/2005/8/layout/chevron2"/>
    <dgm:cxn modelId="{29FE18B1-3239-492C-9977-2A3B373FDCFB}" type="presOf" srcId="{AE900E72-093E-4439-88AD-6F91516698A6}" destId="{B5F396CA-4E5E-4954-B56A-FCF0483C1382}" srcOrd="0" destOrd="0" presId="urn:microsoft.com/office/officeart/2005/8/layout/chevron2"/>
    <dgm:cxn modelId="{682215C7-25F5-4988-AAE0-D7E1F282A886}" srcId="{0BE21760-27D2-4F64-A3B5-FBC421D93F4E}" destId="{6B53C989-3ABB-44BA-8998-B1C77299A6B7}" srcOrd="0" destOrd="0" parTransId="{5A6D0079-FC58-46A4-A05F-09982AE22BFE}" sibTransId="{C9D9BC76-A4C7-41C8-8E59-BD2980200935}"/>
    <dgm:cxn modelId="{BA6F6A33-8667-49F6-BD6A-1424FC3D67D2}" srcId="{9C161D34-92EE-4F69-8AA5-9A40739BF0F8}" destId="{0BE21760-27D2-4F64-A3B5-FBC421D93F4E}" srcOrd="2" destOrd="0" parTransId="{1F850054-E8EF-4A95-8C29-144D535DD0CA}" sibTransId="{9523CE64-BDEF-4A47-86BC-A600768049A5}"/>
    <dgm:cxn modelId="{EFD9076F-2CC3-409D-843A-A8CC9598FCFB}" srcId="{80608DE1-CFFB-4058-A268-A2ACCCA342C2}" destId="{C2D20C47-7D9A-4801-9FBD-CABFA013A678}" srcOrd="0" destOrd="0" parTransId="{E7CDBDDE-3B89-4C9A-8D1A-B310A7D8BFB0}" sibTransId="{01D51297-1E0B-4EDA-8A09-8DB42CF493D1}"/>
    <dgm:cxn modelId="{48E4D8A1-84F5-4564-9828-A5C348981AC6}" type="presOf" srcId="{80608DE1-CFFB-4058-A268-A2ACCCA342C2}" destId="{A5816313-A264-4C11-9E7E-4FB86AFB6BBE}" srcOrd="0" destOrd="0" presId="urn:microsoft.com/office/officeart/2005/8/layout/chevron2"/>
    <dgm:cxn modelId="{613529B1-7818-4BDA-92F2-3482BEED539B}" type="presOf" srcId="{9C161D34-92EE-4F69-8AA5-9A40739BF0F8}" destId="{ECB7BFB8-3786-4A63-A71A-984D8C41CBB9}" srcOrd="0" destOrd="0" presId="urn:microsoft.com/office/officeart/2005/8/layout/chevron2"/>
    <dgm:cxn modelId="{8E2AA4C5-74CA-42C8-8899-EE0C34A3C81F}" type="presOf" srcId="{6B53C989-3ABB-44BA-8998-B1C77299A6B7}" destId="{8D114A6D-7DF3-497E-BC27-49714776B68F}" srcOrd="0" destOrd="0" presId="urn:microsoft.com/office/officeart/2005/8/layout/chevron2"/>
    <dgm:cxn modelId="{851997A1-5F02-4FF3-91EC-FBFBC13BEE5C}" srcId="{9C161D34-92EE-4F69-8AA5-9A40739BF0F8}" destId="{80608DE1-CFFB-4058-A268-A2ACCCA342C2}" srcOrd="0" destOrd="0" parTransId="{4FF812CA-3356-46E5-B349-6EC6B471559B}" sibTransId="{D4905B55-1736-4CD0-A683-8B29C585CA2A}"/>
    <dgm:cxn modelId="{56586B5A-5868-4854-B174-AE759A834D05}" srcId="{1A4D289C-C1F7-4E16-B909-EE3CADB64592}" destId="{AE900E72-093E-4439-88AD-6F91516698A6}" srcOrd="0" destOrd="0" parTransId="{613DA6A2-740E-49DE-815A-F83EBFE7F742}" sibTransId="{4F73D33B-56E1-4DC3-8881-A48C8B42CDB6}"/>
    <dgm:cxn modelId="{4E862EF8-7A24-4CB7-963F-8669163CF1FD}" type="presOf" srcId="{C2D20C47-7D9A-4801-9FBD-CABFA013A678}" destId="{D9540F72-F1B5-4C9B-BB64-B11D6D0E3EDD}" srcOrd="0" destOrd="0" presId="urn:microsoft.com/office/officeart/2005/8/layout/chevron2"/>
    <dgm:cxn modelId="{EAEAED68-C1CE-467C-8315-9582EF757EF0}" type="presParOf" srcId="{ECB7BFB8-3786-4A63-A71A-984D8C41CBB9}" destId="{BE18509A-E670-410F-AA50-2DDCB039684E}" srcOrd="0" destOrd="0" presId="urn:microsoft.com/office/officeart/2005/8/layout/chevron2"/>
    <dgm:cxn modelId="{D4E96815-913C-4EAE-BD38-061C8262D831}" type="presParOf" srcId="{BE18509A-E670-410F-AA50-2DDCB039684E}" destId="{A5816313-A264-4C11-9E7E-4FB86AFB6BBE}" srcOrd="0" destOrd="0" presId="urn:microsoft.com/office/officeart/2005/8/layout/chevron2"/>
    <dgm:cxn modelId="{64F9D2C6-42D0-4DF2-A84B-D0B475F75701}" type="presParOf" srcId="{BE18509A-E670-410F-AA50-2DDCB039684E}" destId="{D9540F72-F1B5-4C9B-BB64-B11D6D0E3EDD}" srcOrd="1" destOrd="0" presId="urn:microsoft.com/office/officeart/2005/8/layout/chevron2"/>
    <dgm:cxn modelId="{32345F29-69D3-4E35-A9B9-A85BDC42FF4D}" type="presParOf" srcId="{ECB7BFB8-3786-4A63-A71A-984D8C41CBB9}" destId="{7CDE4192-F46A-4011-B449-5D6940CC367B}" srcOrd="1" destOrd="0" presId="urn:microsoft.com/office/officeart/2005/8/layout/chevron2"/>
    <dgm:cxn modelId="{AEDA28A0-A44B-45F9-B26D-18EDBF5BAFC1}" type="presParOf" srcId="{ECB7BFB8-3786-4A63-A71A-984D8C41CBB9}" destId="{035F9E39-FF21-4081-BCC0-E344F78E7806}" srcOrd="2" destOrd="0" presId="urn:microsoft.com/office/officeart/2005/8/layout/chevron2"/>
    <dgm:cxn modelId="{5A5FBE93-24C8-4ED0-B93D-40B254638606}" type="presParOf" srcId="{035F9E39-FF21-4081-BCC0-E344F78E7806}" destId="{B40BD941-8BD1-49B2-81D1-43877E2A223F}" srcOrd="0" destOrd="0" presId="urn:microsoft.com/office/officeart/2005/8/layout/chevron2"/>
    <dgm:cxn modelId="{D9F9DC2E-82FC-412A-A2FC-691BD1B6A718}" type="presParOf" srcId="{035F9E39-FF21-4081-BCC0-E344F78E7806}" destId="{B5F396CA-4E5E-4954-B56A-FCF0483C1382}" srcOrd="1" destOrd="0" presId="urn:microsoft.com/office/officeart/2005/8/layout/chevron2"/>
    <dgm:cxn modelId="{E92C0CBB-6A44-4CC3-A6AA-10D5CDFFDAF5}" type="presParOf" srcId="{ECB7BFB8-3786-4A63-A71A-984D8C41CBB9}" destId="{6EAC8605-788F-4A6E-90C3-807F579B3271}" srcOrd="3" destOrd="0" presId="urn:microsoft.com/office/officeart/2005/8/layout/chevron2"/>
    <dgm:cxn modelId="{B3BDFA65-4E9E-44C7-88E8-1DF3EC32E40F}" type="presParOf" srcId="{ECB7BFB8-3786-4A63-A71A-984D8C41CBB9}" destId="{34166908-C614-4F96-9E82-A089476A1C69}" srcOrd="4" destOrd="0" presId="urn:microsoft.com/office/officeart/2005/8/layout/chevron2"/>
    <dgm:cxn modelId="{958723C4-6000-4778-8B0E-6D9D2BC767C1}" type="presParOf" srcId="{34166908-C614-4F96-9E82-A089476A1C69}" destId="{089EFA5B-BA62-4134-A0C1-F114A42DCEE4}" srcOrd="0" destOrd="0" presId="urn:microsoft.com/office/officeart/2005/8/layout/chevron2"/>
    <dgm:cxn modelId="{36C952BD-F8A7-4940-A957-DC5A67E20AA2}" type="presParOf" srcId="{34166908-C614-4F96-9E82-A089476A1C69}" destId="{8D114A6D-7DF3-497E-BC27-49714776B6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EA56D-D59A-460C-80D3-90FC7154570E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867A5D-BA21-41DF-8CA2-287A26F41C1E}">
      <dgm:prSet phldrT="[Текст]"/>
      <dgm:spPr/>
      <dgm:t>
        <a:bodyPr/>
        <a:lstStyle/>
        <a:p>
          <a:r>
            <a:rPr lang="ru-RU" dirty="0" smtClean="0"/>
            <a:t>Пени за каждый календарный день просрочки – проценты от неуплаченной  суммы </a:t>
          </a:r>
          <a:endParaRPr lang="ru-RU" dirty="0"/>
        </a:p>
      </dgm:t>
    </dgm:pt>
    <dgm:pt modelId="{D37F26DF-B1A7-4D02-9406-091B229A6DF6}" type="parTrans" cxnId="{A464DB7E-28BE-4315-9A1A-E64EBA46E337}">
      <dgm:prSet/>
      <dgm:spPr/>
      <dgm:t>
        <a:bodyPr/>
        <a:lstStyle/>
        <a:p>
          <a:endParaRPr lang="ru-RU"/>
        </a:p>
      </dgm:t>
    </dgm:pt>
    <dgm:pt modelId="{030F5194-2BE2-462E-B7BA-936F93DBB63F}" type="sibTrans" cxnId="{A464DB7E-28BE-4315-9A1A-E64EBA46E337}">
      <dgm:prSet/>
      <dgm:spPr/>
      <dgm:t>
        <a:bodyPr/>
        <a:lstStyle/>
        <a:p>
          <a:endParaRPr lang="ru-RU"/>
        </a:p>
      </dgm:t>
    </dgm:pt>
    <dgm:pt modelId="{AD4E59E4-96B7-4D51-BFAA-B7513E499A48}">
      <dgm:prSet phldrT="[Текст]"/>
      <dgm:spPr/>
      <dgm:t>
        <a:bodyPr/>
        <a:lstStyle/>
        <a:p>
          <a:r>
            <a:rPr lang="ru-RU" dirty="0" smtClean="0"/>
            <a:t>Требование об уплате налогового органа</a:t>
          </a:r>
          <a:endParaRPr lang="ru-RU" dirty="0"/>
        </a:p>
      </dgm:t>
    </dgm:pt>
    <dgm:pt modelId="{C08959A7-2A21-4041-A16E-EC98E5D7B8F7}" type="parTrans" cxnId="{DB3C427A-20C2-4B8B-A710-62C0521FFB3E}">
      <dgm:prSet/>
      <dgm:spPr/>
      <dgm:t>
        <a:bodyPr/>
        <a:lstStyle/>
        <a:p>
          <a:endParaRPr lang="ru-RU"/>
        </a:p>
      </dgm:t>
    </dgm:pt>
    <dgm:pt modelId="{827AD7DD-86CC-4640-940F-0B7F6A019EE6}" type="sibTrans" cxnId="{DB3C427A-20C2-4B8B-A710-62C0521FFB3E}">
      <dgm:prSet/>
      <dgm:spPr/>
      <dgm:t>
        <a:bodyPr/>
        <a:lstStyle/>
        <a:p>
          <a:endParaRPr lang="ru-RU"/>
        </a:p>
      </dgm:t>
    </dgm:pt>
    <dgm:pt modelId="{5CA6F634-6DC2-43AD-A0B2-F56A5CB2F45F}">
      <dgm:prSet phldrT="[Текст]"/>
      <dgm:spPr/>
      <dgm:t>
        <a:bodyPr/>
        <a:lstStyle/>
        <a:p>
          <a:r>
            <a:rPr lang="ru-RU" dirty="0" smtClean="0"/>
            <a:t>Суд. Мировой судья рассмотрит дело о принудительном взыскании долга</a:t>
          </a:r>
          <a:endParaRPr lang="ru-RU" dirty="0"/>
        </a:p>
      </dgm:t>
    </dgm:pt>
    <dgm:pt modelId="{05F8BDEB-3F9F-4B46-8F08-D5196FA045CC}" type="parTrans" cxnId="{207EFDBD-D443-4E4A-B769-BDAE191912F9}">
      <dgm:prSet/>
      <dgm:spPr/>
      <dgm:t>
        <a:bodyPr/>
        <a:lstStyle/>
        <a:p>
          <a:endParaRPr lang="ru-RU"/>
        </a:p>
      </dgm:t>
    </dgm:pt>
    <dgm:pt modelId="{BE3C1745-9537-41C0-8EAC-00F35C9C0578}" type="sibTrans" cxnId="{207EFDBD-D443-4E4A-B769-BDAE191912F9}">
      <dgm:prSet/>
      <dgm:spPr/>
      <dgm:t>
        <a:bodyPr/>
        <a:lstStyle/>
        <a:p>
          <a:endParaRPr lang="ru-RU"/>
        </a:p>
      </dgm:t>
    </dgm:pt>
    <dgm:pt modelId="{358A0779-AC78-41CA-9C39-24E855519B73}">
      <dgm:prSet phldrT="[Текст]"/>
      <dgm:spPr/>
      <dgm:t>
        <a:bodyPr/>
        <a:lstStyle/>
        <a:p>
          <a:r>
            <a:rPr lang="ru-RU" dirty="0" smtClean="0"/>
            <a:t>Исполнительное производство. Арест имущества</a:t>
          </a:r>
          <a:endParaRPr lang="ru-RU" dirty="0"/>
        </a:p>
      </dgm:t>
    </dgm:pt>
    <dgm:pt modelId="{7090D205-4B3C-4225-B3D6-3F718F62938C}" type="parTrans" cxnId="{CD22ADA4-5680-4040-8F15-303308F01013}">
      <dgm:prSet/>
      <dgm:spPr/>
      <dgm:t>
        <a:bodyPr/>
        <a:lstStyle/>
        <a:p>
          <a:endParaRPr lang="ru-RU"/>
        </a:p>
      </dgm:t>
    </dgm:pt>
    <dgm:pt modelId="{8E1D20DD-31D3-4A45-A945-46CF264D6C64}" type="sibTrans" cxnId="{CD22ADA4-5680-4040-8F15-303308F01013}">
      <dgm:prSet/>
      <dgm:spPr/>
      <dgm:t>
        <a:bodyPr/>
        <a:lstStyle/>
        <a:p>
          <a:endParaRPr lang="ru-RU"/>
        </a:p>
      </dgm:t>
    </dgm:pt>
    <dgm:pt modelId="{B24FAF1E-E2E8-4C69-B801-14DF5B90B7A1}">
      <dgm:prSet phldrT="[Текст]"/>
      <dgm:spPr/>
      <dgm:t>
        <a:bodyPr/>
        <a:lstStyle/>
        <a:p>
          <a:r>
            <a:rPr lang="ru-RU" dirty="0" smtClean="0"/>
            <a:t>Взыскание с заработной платы </a:t>
          </a:r>
          <a:endParaRPr lang="ru-RU" dirty="0"/>
        </a:p>
      </dgm:t>
    </dgm:pt>
    <dgm:pt modelId="{08C70349-CA7A-4328-9449-4C16C4E4654A}" type="sibTrans" cxnId="{45EE87EA-13A0-4F16-9908-2CEA2EA54D91}">
      <dgm:prSet/>
      <dgm:spPr/>
      <dgm:t>
        <a:bodyPr/>
        <a:lstStyle/>
        <a:p>
          <a:endParaRPr lang="ru-RU"/>
        </a:p>
      </dgm:t>
    </dgm:pt>
    <dgm:pt modelId="{9B0DA5C2-E698-4A8C-92DF-59FB7511B76F}" type="parTrans" cxnId="{45EE87EA-13A0-4F16-9908-2CEA2EA54D91}">
      <dgm:prSet/>
      <dgm:spPr/>
      <dgm:t>
        <a:bodyPr/>
        <a:lstStyle/>
        <a:p>
          <a:endParaRPr lang="ru-RU"/>
        </a:p>
      </dgm:t>
    </dgm:pt>
    <dgm:pt modelId="{1480F17D-EFE2-4D3F-A8FD-960B87AAA5F4}">
      <dgm:prSet phldrT="[Текст]"/>
      <dgm:spPr/>
      <dgm:t>
        <a:bodyPr/>
        <a:lstStyle/>
        <a:p>
          <a:r>
            <a:rPr lang="ru-RU" dirty="0" smtClean="0"/>
            <a:t>Взыскание с расчётных счетов, открытых в банковских учреждениях</a:t>
          </a:r>
          <a:endParaRPr lang="ru-RU" dirty="0"/>
        </a:p>
      </dgm:t>
    </dgm:pt>
    <dgm:pt modelId="{A757D253-62C0-485A-9AC6-ACF0C98812E7}" type="sibTrans" cxnId="{A911D968-F281-4C87-B3B1-4F93BD31908A}">
      <dgm:prSet/>
      <dgm:spPr/>
      <dgm:t>
        <a:bodyPr/>
        <a:lstStyle/>
        <a:p>
          <a:endParaRPr lang="ru-RU"/>
        </a:p>
      </dgm:t>
    </dgm:pt>
    <dgm:pt modelId="{EADB4399-7F78-4914-916F-173F7820CDF0}" type="parTrans" cxnId="{A911D968-F281-4C87-B3B1-4F93BD31908A}">
      <dgm:prSet/>
      <dgm:spPr/>
      <dgm:t>
        <a:bodyPr/>
        <a:lstStyle/>
        <a:p>
          <a:endParaRPr lang="ru-RU"/>
        </a:p>
      </dgm:t>
    </dgm:pt>
    <dgm:pt modelId="{C7A6BBBE-C0D7-4D9C-9EDD-81B816398FDE}">
      <dgm:prSet phldrT="[Текст]"/>
      <dgm:spPr/>
      <dgm:t>
        <a:bodyPr/>
        <a:lstStyle/>
        <a:p>
          <a:r>
            <a:rPr lang="ru-RU" dirty="0" smtClean="0"/>
            <a:t>Временное ограничение на выезд за пределы Российской Федерации</a:t>
          </a:r>
          <a:endParaRPr lang="ru-RU" dirty="0"/>
        </a:p>
      </dgm:t>
    </dgm:pt>
    <dgm:pt modelId="{FE91D598-3228-4C70-80FE-90070EE7601E}" type="sibTrans" cxnId="{E1397B10-F1B8-4B21-A972-A3AD1821EE6C}">
      <dgm:prSet/>
      <dgm:spPr/>
      <dgm:t>
        <a:bodyPr/>
        <a:lstStyle/>
        <a:p>
          <a:endParaRPr lang="ru-RU"/>
        </a:p>
      </dgm:t>
    </dgm:pt>
    <dgm:pt modelId="{7ABFE83C-6CB6-4942-B364-FA7A349425A1}" type="parTrans" cxnId="{E1397B10-F1B8-4B21-A972-A3AD1821EE6C}">
      <dgm:prSet/>
      <dgm:spPr/>
      <dgm:t>
        <a:bodyPr/>
        <a:lstStyle/>
        <a:p>
          <a:endParaRPr lang="ru-RU"/>
        </a:p>
      </dgm:t>
    </dgm:pt>
    <dgm:pt modelId="{E08FFB6F-CBB4-4A88-A1F7-53CE7D619474}" type="pres">
      <dgm:prSet presAssocID="{8DCEA56D-D59A-460C-80D3-90FC715457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5E46BD4-8477-403F-BA24-F86EB00F6E7F}" type="pres">
      <dgm:prSet presAssocID="{8DCEA56D-D59A-460C-80D3-90FC7154570E}" presName="Name1" presStyleCnt="0"/>
      <dgm:spPr/>
    </dgm:pt>
    <dgm:pt modelId="{775CD2D8-F229-474F-8DEB-B3EF8C63E980}" type="pres">
      <dgm:prSet presAssocID="{8DCEA56D-D59A-460C-80D3-90FC7154570E}" presName="cycle" presStyleCnt="0"/>
      <dgm:spPr/>
    </dgm:pt>
    <dgm:pt modelId="{ACCC45D1-7EFE-4D3F-90EE-5043BD16040F}" type="pres">
      <dgm:prSet presAssocID="{8DCEA56D-D59A-460C-80D3-90FC7154570E}" presName="srcNode" presStyleLbl="node1" presStyleIdx="0" presStyleCnt="7"/>
      <dgm:spPr/>
    </dgm:pt>
    <dgm:pt modelId="{8F7EB618-A364-49D5-A6CA-9627E47E8C19}" type="pres">
      <dgm:prSet presAssocID="{8DCEA56D-D59A-460C-80D3-90FC7154570E}" presName="conn" presStyleLbl="parChTrans1D2" presStyleIdx="0" presStyleCnt="1"/>
      <dgm:spPr/>
      <dgm:t>
        <a:bodyPr/>
        <a:lstStyle/>
        <a:p>
          <a:endParaRPr lang="ru-RU"/>
        </a:p>
      </dgm:t>
    </dgm:pt>
    <dgm:pt modelId="{4E925D59-4C9A-4824-8FEC-94F323C49A5B}" type="pres">
      <dgm:prSet presAssocID="{8DCEA56D-D59A-460C-80D3-90FC7154570E}" presName="extraNode" presStyleLbl="node1" presStyleIdx="0" presStyleCnt="7"/>
      <dgm:spPr/>
    </dgm:pt>
    <dgm:pt modelId="{3D3167DF-E1B9-4EB6-8EDF-C36B98D078C8}" type="pres">
      <dgm:prSet presAssocID="{8DCEA56D-D59A-460C-80D3-90FC7154570E}" presName="dstNode" presStyleLbl="node1" presStyleIdx="0" presStyleCnt="7"/>
      <dgm:spPr/>
    </dgm:pt>
    <dgm:pt modelId="{BA9E5CD6-D5C5-4DF3-9EEE-D8A2CD2CA5C9}" type="pres">
      <dgm:prSet presAssocID="{8D867A5D-BA21-41DF-8CA2-287A26F41C1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62472-5EB7-4C6C-8A3B-A25C09410FAF}" type="pres">
      <dgm:prSet presAssocID="{8D867A5D-BA21-41DF-8CA2-287A26F41C1E}" presName="accent_1" presStyleCnt="0"/>
      <dgm:spPr/>
    </dgm:pt>
    <dgm:pt modelId="{73628FC9-F061-410D-843B-962EC1E0F0A1}" type="pres">
      <dgm:prSet presAssocID="{8D867A5D-BA21-41DF-8CA2-287A26F41C1E}" presName="accentRepeatNode" presStyleLbl="solidFgAcc1" presStyleIdx="0" presStyleCnt="7" custLinFactNeighborX="-289" custLinFactNeighborY="14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Ст. 78&#10;"/>
        </a:ext>
      </dgm:extLst>
    </dgm:pt>
    <dgm:pt modelId="{010018E3-258E-479E-847A-3800CC42A2E4}" type="pres">
      <dgm:prSet presAssocID="{AD4E59E4-96B7-4D51-BFAA-B7513E499A48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FD2C9-CC79-4858-9FA7-D017ADF3B229}" type="pres">
      <dgm:prSet presAssocID="{AD4E59E4-96B7-4D51-BFAA-B7513E499A48}" presName="accent_2" presStyleCnt="0"/>
      <dgm:spPr/>
    </dgm:pt>
    <dgm:pt modelId="{BC038B3F-8112-4B6B-9CDC-3F6348436014}" type="pres">
      <dgm:prSet presAssocID="{AD4E59E4-96B7-4D51-BFAA-B7513E499A48}" presName="accentRepeatNode" presStyleLbl="solidFgAcc1" presStyleIdx="1" presStyleCnt="7"/>
      <dgm:spPr/>
    </dgm:pt>
    <dgm:pt modelId="{A882CF60-CB74-4E41-B416-C3EA276B5F32}" type="pres">
      <dgm:prSet presAssocID="{5CA6F634-6DC2-43AD-A0B2-F56A5CB2F45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F81EF-21C9-483E-AEE4-D3945677E960}" type="pres">
      <dgm:prSet presAssocID="{5CA6F634-6DC2-43AD-A0B2-F56A5CB2F45F}" presName="accent_3" presStyleCnt="0"/>
      <dgm:spPr/>
    </dgm:pt>
    <dgm:pt modelId="{00A3F9CA-CA3B-41ED-99B3-4C4B89832AA0}" type="pres">
      <dgm:prSet presAssocID="{5CA6F634-6DC2-43AD-A0B2-F56A5CB2F45F}" presName="accentRepeatNode" presStyleLbl="solidFgAcc1" presStyleIdx="2" presStyleCnt="7"/>
      <dgm:spPr/>
    </dgm:pt>
    <dgm:pt modelId="{64CD9529-591C-4168-9714-01E3BE2278BF}" type="pres">
      <dgm:prSet presAssocID="{358A0779-AC78-41CA-9C39-24E855519B73}" presName="text_4" presStyleLbl="node1" presStyleIdx="3" presStyleCnt="7" custLinFactNeighborX="-622" custLinFactNeighborY="-1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D9310-DEA0-4B9A-A037-232E4A412535}" type="pres">
      <dgm:prSet presAssocID="{358A0779-AC78-41CA-9C39-24E855519B73}" presName="accent_4" presStyleCnt="0"/>
      <dgm:spPr/>
    </dgm:pt>
    <dgm:pt modelId="{EB20FBD8-1869-482E-9563-37D22B539CE3}" type="pres">
      <dgm:prSet presAssocID="{358A0779-AC78-41CA-9C39-24E855519B73}" presName="accentRepeatNode" presStyleLbl="solidFgAcc1" presStyleIdx="3" presStyleCnt="7"/>
      <dgm:spPr/>
    </dgm:pt>
    <dgm:pt modelId="{00494B48-FB79-421B-93FF-975F7A1666AE}" type="pres">
      <dgm:prSet presAssocID="{B24FAF1E-E2E8-4C69-B801-14DF5B90B7A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CC61A-AC0B-46C0-97D5-33FF00B3D81C}" type="pres">
      <dgm:prSet presAssocID="{B24FAF1E-E2E8-4C69-B801-14DF5B90B7A1}" presName="accent_5" presStyleCnt="0"/>
      <dgm:spPr/>
    </dgm:pt>
    <dgm:pt modelId="{33D23F67-A655-4CBC-9CFE-B3D6DF0E9590}" type="pres">
      <dgm:prSet presAssocID="{B24FAF1E-E2E8-4C69-B801-14DF5B90B7A1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C20EEA03-5812-47AB-AA67-BAE8717E6BBC}" type="pres">
      <dgm:prSet presAssocID="{1480F17D-EFE2-4D3F-A8FD-960B87AAA5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CE945-D4BA-406B-9432-01C4E67D61CE}" type="pres">
      <dgm:prSet presAssocID="{1480F17D-EFE2-4D3F-A8FD-960B87AAA5F4}" presName="accent_6" presStyleCnt="0"/>
      <dgm:spPr/>
    </dgm:pt>
    <dgm:pt modelId="{C867710A-8CA3-457B-9FD5-61A2F96E6EBA}" type="pres">
      <dgm:prSet presAssocID="{1480F17D-EFE2-4D3F-A8FD-960B87AAA5F4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0AD2BF4D-67DC-4476-B572-36F6E9144715}" type="pres">
      <dgm:prSet presAssocID="{C7A6BBBE-C0D7-4D9C-9EDD-81B816398FD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35A5E-F134-48BB-A011-AA0876D85E0E}" type="pres">
      <dgm:prSet presAssocID="{C7A6BBBE-C0D7-4D9C-9EDD-81B816398FDE}" presName="accent_7" presStyleCnt="0"/>
      <dgm:spPr/>
    </dgm:pt>
    <dgm:pt modelId="{BBB7020E-2FDF-4E01-BDE0-7DB509437F12}" type="pres">
      <dgm:prSet presAssocID="{C7A6BBBE-C0D7-4D9C-9EDD-81B816398FDE}" presName="accentRepeatNode" presStyleLbl="solidFgAcc1" presStyleIdx="6" presStyleCnt="7"/>
      <dgm:spPr/>
    </dgm:pt>
  </dgm:ptLst>
  <dgm:cxnLst>
    <dgm:cxn modelId="{48DDA10F-FB8B-4499-90D4-2763C14A870C}" type="presOf" srcId="{8DCEA56D-D59A-460C-80D3-90FC7154570E}" destId="{E08FFB6F-CBB4-4A88-A1F7-53CE7D619474}" srcOrd="0" destOrd="0" presId="urn:microsoft.com/office/officeart/2008/layout/VerticalCurvedList"/>
    <dgm:cxn modelId="{E1397B10-F1B8-4B21-A972-A3AD1821EE6C}" srcId="{8DCEA56D-D59A-460C-80D3-90FC7154570E}" destId="{C7A6BBBE-C0D7-4D9C-9EDD-81B816398FDE}" srcOrd="6" destOrd="0" parTransId="{7ABFE83C-6CB6-4942-B364-FA7A349425A1}" sibTransId="{FE91D598-3228-4C70-80FE-90070EE7601E}"/>
    <dgm:cxn modelId="{2431922D-E5DF-4820-9747-1EB7DCC23799}" type="presOf" srcId="{C7A6BBBE-C0D7-4D9C-9EDD-81B816398FDE}" destId="{0AD2BF4D-67DC-4476-B572-36F6E9144715}" srcOrd="0" destOrd="0" presId="urn:microsoft.com/office/officeart/2008/layout/VerticalCurvedList"/>
    <dgm:cxn modelId="{3F925AC3-3198-4C73-90C6-C0AAAECF8CD1}" type="presOf" srcId="{B24FAF1E-E2E8-4C69-B801-14DF5B90B7A1}" destId="{00494B48-FB79-421B-93FF-975F7A1666AE}" srcOrd="0" destOrd="0" presId="urn:microsoft.com/office/officeart/2008/layout/VerticalCurvedList"/>
    <dgm:cxn modelId="{A5C10C6D-430B-4135-BEB4-410A5EB107E5}" type="presOf" srcId="{1480F17D-EFE2-4D3F-A8FD-960B87AAA5F4}" destId="{C20EEA03-5812-47AB-AA67-BAE8717E6BBC}" srcOrd="0" destOrd="0" presId="urn:microsoft.com/office/officeart/2008/layout/VerticalCurvedList"/>
    <dgm:cxn modelId="{2DE77D2D-9426-4B75-9E0B-E4E25C0E34DC}" type="presOf" srcId="{030F5194-2BE2-462E-B7BA-936F93DBB63F}" destId="{8F7EB618-A364-49D5-A6CA-9627E47E8C19}" srcOrd="0" destOrd="0" presId="urn:microsoft.com/office/officeart/2008/layout/VerticalCurvedList"/>
    <dgm:cxn modelId="{83E99F40-A7DB-4A2E-B28A-06F57702F651}" type="presOf" srcId="{AD4E59E4-96B7-4D51-BFAA-B7513E499A48}" destId="{010018E3-258E-479E-847A-3800CC42A2E4}" srcOrd="0" destOrd="0" presId="urn:microsoft.com/office/officeart/2008/layout/VerticalCurvedList"/>
    <dgm:cxn modelId="{207EFDBD-D443-4E4A-B769-BDAE191912F9}" srcId="{8DCEA56D-D59A-460C-80D3-90FC7154570E}" destId="{5CA6F634-6DC2-43AD-A0B2-F56A5CB2F45F}" srcOrd="2" destOrd="0" parTransId="{05F8BDEB-3F9F-4B46-8F08-D5196FA045CC}" sibTransId="{BE3C1745-9537-41C0-8EAC-00F35C9C0578}"/>
    <dgm:cxn modelId="{A911D968-F281-4C87-B3B1-4F93BD31908A}" srcId="{8DCEA56D-D59A-460C-80D3-90FC7154570E}" destId="{1480F17D-EFE2-4D3F-A8FD-960B87AAA5F4}" srcOrd="5" destOrd="0" parTransId="{EADB4399-7F78-4914-916F-173F7820CDF0}" sibTransId="{A757D253-62C0-485A-9AC6-ACF0C98812E7}"/>
    <dgm:cxn modelId="{45EE87EA-13A0-4F16-9908-2CEA2EA54D91}" srcId="{8DCEA56D-D59A-460C-80D3-90FC7154570E}" destId="{B24FAF1E-E2E8-4C69-B801-14DF5B90B7A1}" srcOrd="4" destOrd="0" parTransId="{9B0DA5C2-E698-4A8C-92DF-59FB7511B76F}" sibTransId="{08C70349-CA7A-4328-9449-4C16C4E4654A}"/>
    <dgm:cxn modelId="{A464DB7E-28BE-4315-9A1A-E64EBA46E337}" srcId="{8DCEA56D-D59A-460C-80D3-90FC7154570E}" destId="{8D867A5D-BA21-41DF-8CA2-287A26F41C1E}" srcOrd="0" destOrd="0" parTransId="{D37F26DF-B1A7-4D02-9406-091B229A6DF6}" sibTransId="{030F5194-2BE2-462E-B7BA-936F93DBB63F}"/>
    <dgm:cxn modelId="{DB3C427A-20C2-4B8B-A710-62C0521FFB3E}" srcId="{8DCEA56D-D59A-460C-80D3-90FC7154570E}" destId="{AD4E59E4-96B7-4D51-BFAA-B7513E499A48}" srcOrd="1" destOrd="0" parTransId="{C08959A7-2A21-4041-A16E-EC98E5D7B8F7}" sibTransId="{827AD7DD-86CC-4640-940F-0B7F6A019EE6}"/>
    <dgm:cxn modelId="{BEF23703-1FF5-4C67-B192-6B565BEA4DC6}" type="presOf" srcId="{8D867A5D-BA21-41DF-8CA2-287A26F41C1E}" destId="{BA9E5CD6-D5C5-4DF3-9EEE-D8A2CD2CA5C9}" srcOrd="0" destOrd="0" presId="urn:microsoft.com/office/officeart/2008/layout/VerticalCurvedList"/>
    <dgm:cxn modelId="{CD22ADA4-5680-4040-8F15-303308F01013}" srcId="{8DCEA56D-D59A-460C-80D3-90FC7154570E}" destId="{358A0779-AC78-41CA-9C39-24E855519B73}" srcOrd="3" destOrd="0" parTransId="{7090D205-4B3C-4225-B3D6-3F718F62938C}" sibTransId="{8E1D20DD-31D3-4A45-A945-46CF264D6C64}"/>
    <dgm:cxn modelId="{55670B46-EEE2-4EFF-B1D1-30A1FFDCE4BE}" type="presOf" srcId="{358A0779-AC78-41CA-9C39-24E855519B73}" destId="{64CD9529-591C-4168-9714-01E3BE2278BF}" srcOrd="0" destOrd="0" presId="urn:microsoft.com/office/officeart/2008/layout/VerticalCurvedList"/>
    <dgm:cxn modelId="{7CE76C16-C17C-4ADF-BF16-573547FDC506}" type="presOf" srcId="{5CA6F634-6DC2-43AD-A0B2-F56A5CB2F45F}" destId="{A882CF60-CB74-4E41-B416-C3EA276B5F32}" srcOrd="0" destOrd="0" presId="urn:microsoft.com/office/officeart/2008/layout/VerticalCurvedList"/>
    <dgm:cxn modelId="{E2B04BD4-5B40-4EF7-B689-9873BF932F30}" type="presParOf" srcId="{E08FFB6F-CBB4-4A88-A1F7-53CE7D619474}" destId="{C5E46BD4-8477-403F-BA24-F86EB00F6E7F}" srcOrd="0" destOrd="0" presId="urn:microsoft.com/office/officeart/2008/layout/VerticalCurvedList"/>
    <dgm:cxn modelId="{3DA0CAC7-9363-441A-BDF8-DEE049C08DC0}" type="presParOf" srcId="{C5E46BD4-8477-403F-BA24-F86EB00F6E7F}" destId="{775CD2D8-F229-474F-8DEB-B3EF8C63E980}" srcOrd="0" destOrd="0" presId="urn:microsoft.com/office/officeart/2008/layout/VerticalCurvedList"/>
    <dgm:cxn modelId="{E7891803-87E7-4F8C-87F7-0E0945D89757}" type="presParOf" srcId="{775CD2D8-F229-474F-8DEB-B3EF8C63E980}" destId="{ACCC45D1-7EFE-4D3F-90EE-5043BD16040F}" srcOrd="0" destOrd="0" presId="urn:microsoft.com/office/officeart/2008/layout/VerticalCurvedList"/>
    <dgm:cxn modelId="{0B4B0F65-FA9B-4FAC-B493-DA379F5B0D4C}" type="presParOf" srcId="{775CD2D8-F229-474F-8DEB-B3EF8C63E980}" destId="{8F7EB618-A364-49D5-A6CA-9627E47E8C19}" srcOrd="1" destOrd="0" presId="urn:microsoft.com/office/officeart/2008/layout/VerticalCurvedList"/>
    <dgm:cxn modelId="{C821062D-50D7-440C-899D-B90660B50414}" type="presParOf" srcId="{775CD2D8-F229-474F-8DEB-B3EF8C63E980}" destId="{4E925D59-4C9A-4824-8FEC-94F323C49A5B}" srcOrd="2" destOrd="0" presId="urn:microsoft.com/office/officeart/2008/layout/VerticalCurvedList"/>
    <dgm:cxn modelId="{C62D38C8-EE26-47B7-9E7A-39622502D4BA}" type="presParOf" srcId="{775CD2D8-F229-474F-8DEB-B3EF8C63E980}" destId="{3D3167DF-E1B9-4EB6-8EDF-C36B98D078C8}" srcOrd="3" destOrd="0" presId="urn:microsoft.com/office/officeart/2008/layout/VerticalCurvedList"/>
    <dgm:cxn modelId="{96EFEC37-874A-4EAD-B7F7-465C5ADDEA25}" type="presParOf" srcId="{C5E46BD4-8477-403F-BA24-F86EB00F6E7F}" destId="{BA9E5CD6-D5C5-4DF3-9EEE-D8A2CD2CA5C9}" srcOrd="1" destOrd="0" presId="urn:microsoft.com/office/officeart/2008/layout/VerticalCurvedList"/>
    <dgm:cxn modelId="{66F65DB8-FC01-4B24-B2A4-CC87822BC078}" type="presParOf" srcId="{C5E46BD4-8477-403F-BA24-F86EB00F6E7F}" destId="{ECF62472-5EB7-4C6C-8A3B-A25C09410FAF}" srcOrd="2" destOrd="0" presId="urn:microsoft.com/office/officeart/2008/layout/VerticalCurvedList"/>
    <dgm:cxn modelId="{14B25C60-BEF2-4371-885C-003B7470A3DA}" type="presParOf" srcId="{ECF62472-5EB7-4C6C-8A3B-A25C09410FAF}" destId="{73628FC9-F061-410D-843B-962EC1E0F0A1}" srcOrd="0" destOrd="0" presId="urn:microsoft.com/office/officeart/2008/layout/VerticalCurvedList"/>
    <dgm:cxn modelId="{003DDE96-A78A-4C36-9AA0-9F3CBF86AD22}" type="presParOf" srcId="{C5E46BD4-8477-403F-BA24-F86EB00F6E7F}" destId="{010018E3-258E-479E-847A-3800CC42A2E4}" srcOrd="3" destOrd="0" presId="urn:microsoft.com/office/officeart/2008/layout/VerticalCurvedList"/>
    <dgm:cxn modelId="{F46D7FBD-DA92-4918-8D88-E6A873116037}" type="presParOf" srcId="{C5E46BD4-8477-403F-BA24-F86EB00F6E7F}" destId="{6ADFD2C9-CC79-4858-9FA7-D017ADF3B229}" srcOrd="4" destOrd="0" presId="urn:microsoft.com/office/officeart/2008/layout/VerticalCurvedList"/>
    <dgm:cxn modelId="{19AC14D1-BE4D-4FF0-84FE-869B56B722B9}" type="presParOf" srcId="{6ADFD2C9-CC79-4858-9FA7-D017ADF3B229}" destId="{BC038B3F-8112-4B6B-9CDC-3F6348436014}" srcOrd="0" destOrd="0" presId="urn:microsoft.com/office/officeart/2008/layout/VerticalCurvedList"/>
    <dgm:cxn modelId="{08F54A5A-673E-43C8-B356-75814742AA2C}" type="presParOf" srcId="{C5E46BD4-8477-403F-BA24-F86EB00F6E7F}" destId="{A882CF60-CB74-4E41-B416-C3EA276B5F32}" srcOrd="5" destOrd="0" presId="urn:microsoft.com/office/officeart/2008/layout/VerticalCurvedList"/>
    <dgm:cxn modelId="{D817C2EF-A5A0-47B8-B661-DC571306B12B}" type="presParOf" srcId="{C5E46BD4-8477-403F-BA24-F86EB00F6E7F}" destId="{57CF81EF-21C9-483E-AEE4-D3945677E960}" srcOrd="6" destOrd="0" presId="urn:microsoft.com/office/officeart/2008/layout/VerticalCurvedList"/>
    <dgm:cxn modelId="{47EB5983-A79B-4B5E-A077-ED0C26ABF397}" type="presParOf" srcId="{57CF81EF-21C9-483E-AEE4-D3945677E960}" destId="{00A3F9CA-CA3B-41ED-99B3-4C4B89832AA0}" srcOrd="0" destOrd="0" presId="urn:microsoft.com/office/officeart/2008/layout/VerticalCurvedList"/>
    <dgm:cxn modelId="{7009C856-9151-485E-AEFC-5FD5CB1CA25A}" type="presParOf" srcId="{C5E46BD4-8477-403F-BA24-F86EB00F6E7F}" destId="{64CD9529-591C-4168-9714-01E3BE2278BF}" srcOrd="7" destOrd="0" presId="urn:microsoft.com/office/officeart/2008/layout/VerticalCurvedList"/>
    <dgm:cxn modelId="{DEA776C5-6C08-4F38-9AEF-F35B3E612F4C}" type="presParOf" srcId="{C5E46BD4-8477-403F-BA24-F86EB00F6E7F}" destId="{64FD9310-DEA0-4B9A-A037-232E4A412535}" srcOrd="8" destOrd="0" presId="urn:microsoft.com/office/officeart/2008/layout/VerticalCurvedList"/>
    <dgm:cxn modelId="{C46AABF7-A29A-4389-9608-4E37397858E8}" type="presParOf" srcId="{64FD9310-DEA0-4B9A-A037-232E4A412535}" destId="{EB20FBD8-1869-482E-9563-37D22B539CE3}" srcOrd="0" destOrd="0" presId="urn:microsoft.com/office/officeart/2008/layout/VerticalCurvedList"/>
    <dgm:cxn modelId="{0777F7CC-F5C8-4EEB-8D31-8EA873A7F1BF}" type="presParOf" srcId="{C5E46BD4-8477-403F-BA24-F86EB00F6E7F}" destId="{00494B48-FB79-421B-93FF-975F7A1666AE}" srcOrd="9" destOrd="0" presId="urn:microsoft.com/office/officeart/2008/layout/VerticalCurvedList"/>
    <dgm:cxn modelId="{E777810B-516F-4F88-9EF7-C71709E4F5CF}" type="presParOf" srcId="{C5E46BD4-8477-403F-BA24-F86EB00F6E7F}" destId="{72CCC61A-AC0B-46C0-97D5-33FF00B3D81C}" srcOrd="10" destOrd="0" presId="urn:microsoft.com/office/officeart/2008/layout/VerticalCurvedList"/>
    <dgm:cxn modelId="{37594D71-69B3-48F7-BE2C-A3697C795D25}" type="presParOf" srcId="{72CCC61A-AC0B-46C0-97D5-33FF00B3D81C}" destId="{33D23F67-A655-4CBC-9CFE-B3D6DF0E9590}" srcOrd="0" destOrd="0" presId="urn:microsoft.com/office/officeart/2008/layout/VerticalCurvedList"/>
    <dgm:cxn modelId="{C86BE507-035B-41CC-8DB9-3CCC7F5BCC40}" type="presParOf" srcId="{C5E46BD4-8477-403F-BA24-F86EB00F6E7F}" destId="{C20EEA03-5812-47AB-AA67-BAE8717E6BBC}" srcOrd="11" destOrd="0" presId="urn:microsoft.com/office/officeart/2008/layout/VerticalCurvedList"/>
    <dgm:cxn modelId="{0EAD5A76-990B-4BDA-BE78-6133F73E8CA7}" type="presParOf" srcId="{C5E46BD4-8477-403F-BA24-F86EB00F6E7F}" destId="{D46CE945-D4BA-406B-9432-01C4E67D61CE}" srcOrd="12" destOrd="0" presId="urn:microsoft.com/office/officeart/2008/layout/VerticalCurvedList"/>
    <dgm:cxn modelId="{2B4CF0E5-3AAC-4B39-B6B7-BECB1872C8E5}" type="presParOf" srcId="{D46CE945-D4BA-406B-9432-01C4E67D61CE}" destId="{C867710A-8CA3-457B-9FD5-61A2F96E6EBA}" srcOrd="0" destOrd="0" presId="urn:microsoft.com/office/officeart/2008/layout/VerticalCurvedList"/>
    <dgm:cxn modelId="{81E648CA-EEA2-481E-8002-96C1B56CB7AE}" type="presParOf" srcId="{C5E46BD4-8477-403F-BA24-F86EB00F6E7F}" destId="{0AD2BF4D-67DC-4476-B572-36F6E9144715}" srcOrd="13" destOrd="0" presId="urn:microsoft.com/office/officeart/2008/layout/VerticalCurvedList"/>
    <dgm:cxn modelId="{B00FDB33-E4DF-4CC7-B270-5B2E17818ED8}" type="presParOf" srcId="{C5E46BD4-8477-403F-BA24-F86EB00F6E7F}" destId="{5A535A5E-F134-48BB-A011-AA0876D85E0E}" srcOrd="14" destOrd="0" presId="urn:microsoft.com/office/officeart/2008/layout/VerticalCurvedList"/>
    <dgm:cxn modelId="{4BF03866-4B95-4325-B06A-2BDC0A3221FA}" type="presParOf" srcId="{5A535A5E-F134-48BB-A011-AA0876D85E0E}" destId="{BBB7020E-2FDF-4E01-BDE0-7DB509437F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251ED-5B64-4BA9-A370-2673C8079E28}">
      <dsp:nvSpPr>
        <dsp:cNvPr id="0" name=""/>
        <dsp:cNvSpPr/>
      </dsp:nvSpPr>
      <dsp:spPr>
        <a:xfrm>
          <a:off x="0" y="386359"/>
          <a:ext cx="810584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8F96C-9E6B-4772-AF6A-93654C3BC0C9}">
      <dsp:nvSpPr>
        <dsp:cNvPr id="0" name=""/>
        <dsp:cNvSpPr/>
      </dsp:nvSpPr>
      <dsp:spPr>
        <a:xfrm>
          <a:off x="390252" y="61639"/>
          <a:ext cx="7709481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67" tIns="0" rIns="21446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Сервис «Личный кабинет налогоплательщика физического лица» на сайте ФНС России</a:t>
          </a:r>
          <a:endParaRPr lang="ru-RU" sz="2000" kern="1200" dirty="0"/>
        </a:p>
      </dsp:txBody>
      <dsp:txXfrm>
        <a:off x="421955" y="93342"/>
        <a:ext cx="7646075" cy="586034"/>
      </dsp:txXfrm>
    </dsp:sp>
    <dsp:sp modelId="{089CB8C9-7506-49AE-94D9-FFB46FA81118}">
      <dsp:nvSpPr>
        <dsp:cNvPr id="0" name=""/>
        <dsp:cNvSpPr/>
      </dsp:nvSpPr>
      <dsp:spPr>
        <a:xfrm>
          <a:off x="0" y="1384279"/>
          <a:ext cx="810584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38025-447D-4EF7-87A3-4EDDCFAAA79A}">
      <dsp:nvSpPr>
        <dsp:cNvPr id="0" name=""/>
        <dsp:cNvSpPr/>
      </dsp:nvSpPr>
      <dsp:spPr>
        <a:xfrm>
          <a:off x="405292" y="1059559"/>
          <a:ext cx="767285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67" tIns="0" rIns="21446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Единый портал государственных и муниципальных услуг (сайт </a:t>
          </a:r>
          <a:r>
            <a:rPr lang="ru-RU" sz="2000" kern="1200" dirty="0" err="1" smtClean="0"/>
            <a:t>Госуслуг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436995" y="1091262"/>
        <a:ext cx="7609444" cy="586034"/>
      </dsp:txXfrm>
    </dsp:sp>
    <dsp:sp modelId="{54266F39-59DF-454C-B222-6EAC053F8B12}">
      <dsp:nvSpPr>
        <dsp:cNvPr id="0" name=""/>
        <dsp:cNvSpPr/>
      </dsp:nvSpPr>
      <dsp:spPr>
        <a:xfrm>
          <a:off x="0" y="2382199"/>
          <a:ext cx="810584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46483-D319-4491-A2DE-711699591880}">
      <dsp:nvSpPr>
        <dsp:cNvPr id="0" name=""/>
        <dsp:cNvSpPr/>
      </dsp:nvSpPr>
      <dsp:spPr>
        <a:xfrm>
          <a:off x="471524" y="2057479"/>
          <a:ext cx="7630463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67" tIns="0" rIns="21446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Обратиться в УФНС России по г. Севастополю </a:t>
          </a:r>
          <a:endParaRPr lang="ru-RU" sz="2000" kern="1200" dirty="0"/>
        </a:p>
      </dsp:txBody>
      <dsp:txXfrm>
        <a:off x="503227" y="2089182"/>
        <a:ext cx="7567057" cy="586034"/>
      </dsp:txXfrm>
    </dsp:sp>
    <dsp:sp modelId="{7290798A-7E7B-459E-B6F3-9012135326E6}">
      <dsp:nvSpPr>
        <dsp:cNvPr id="0" name=""/>
        <dsp:cNvSpPr/>
      </dsp:nvSpPr>
      <dsp:spPr>
        <a:xfrm>
          <a:off x="0" y="3380119"/>
          <a:ext cx="810584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322ED-8296-45A7-A008-A7CE5A03D020}">
      <dsp:nvSpPr>
        <dsp:cNvPr id="0" name=""/>
        <dsp:cNvSpPr/>
      </dsp:nvSpPr>
      <dsp:spPr>
        <a:xfrm>
          <a:off x="398168" y="3055399"/>
          <a:ext cx="770225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467" tIns="0" rIns="21446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Обратиться в МФЦ с заявлением о получении справки</a:t>
          </a:r>
          <a:endParaRPr lang="ru-RU" sz="2000" kern="1200" dirty="0"/>
        </a:p>
      </dsp:txBody>
      <dsp:txXfrm>
        <a:off x="429871" y="3087102"/>
        <a:ext cx="7638846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16313-A264-4C11-9E7E-4FB86AFB6BBE}">
      <dsp:nvSpPr>
        <dsp:cNvPr id="0" name=""/>
        <dsp:cNvSpPr/>
      </dsp:nvSpPr>
      <dsp:spPr>
        <a:xfrm rot="5400000">
          <a:off x="-210275" y="212497"/>
          <a:ext cx="1401836" cy="9812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-</a:t>
          </a:r>
          <a:endParaRPr lang="ru-RU" sz="2700" kern="1200" dirty="0"/>
        </a:p>
      </dsp:txBody>
      <dsp:txXfrm rot="-5400000">
        <a:off x="1" y="492865"/>
        <a:ext cx="981285" cy="420551"/>
      </dsp:txXfrm>
    </dsp:sp>
    <dsp:sp modelId="{D9540F72-F1B5-4C9B-BB64-B11D6D0E3EDD}">
      <dsp:nvSpPr>
        <dsp:cNvPr id="0" name=""/>
        <dsp:cNvSpPr/>
      </dsp:nvSpPr>
      <dsp:spPr>
        <a:xfrm rot="5400000">
          <a:off x="3851469" y="-2867962"/>
          <a:ext cx="911193" cy="6651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наличными средствами через кредитное учреждение на основании платежного документа</a:t>
          </a:r>
          <a:endParaRPr lang="ru-RU" sz="1600" kern="1200" dirty="0"/>
        </a:p>
      </dsp:txBody>
      <dsp:txXfrm rot="-5400000">
        <a:off x="981285" y="46703"/>
        <a:ext cx="6607081" cy="822231"/>
      </dsp:txXfrm>
    </dsp:sp>
    <dsp:sp modelId="{B40BD941-8BD1-49B2-81D1-43877E2A223F}">
      <dsp:nvSpPr>
        <dsp:cNvPr id="0" name=""/>
        <dsp:cNvSpPr/>
      </dsp:nvSpPr>
      <dsp:spPr>
        <a:xfrm rot="5400000">
          <a:off x="-210275" y="1417569"/>
          <a:ext cx="1401836" cy="9812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-</a:t>
          </a:r>
          <a:endParaRPr lang="ru-RU" sz="2700" kern="1200" dirty="0"/>
        </a:p>
      </dsp:txBody>
      <dsp:txXfrm rot="-5400000">
        <a:off x="1" y="1697937"/>
        <a:ext cx="981285" cy="420551"/>
      </dsp:txXfrm>
    </dsp:sp>
    <dsp:sp modelId="{B5F396CA-4E5E-4954-B56A-FCF0483C1382}">
      <dsp:nvSpPr>
        <dsp:cNvPr id="0" name=""/>
        <dsp:cNvSpPr/>
      </dsp:nvSpPr>
      <dsp:spPr>
        <a:xfrm rot="5400000">
          <a:off x="3851469" y="-1662890"/>
          <a:ext cx="911193" cy="6651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через портал </a:t>
          </a:r>
          <a:r>
            <a:rPr lang="ru-RU" sz="1600" kern="1200" dirty="0" err="1" smtClean="0"/>
            <a:t>госуслуг</a:t>
          </a:r>
          <a:r>
            <a:rPr lang="ru-RU" sz="1600" kern="1200" dirty="0" smtClean="0"/>
            <a:t> при получении государственной услуги по получению информации о наличии налоговой задолженности по данным ФНС России (www.g</a:t>
          </a:r>
          <a:r>
            <a:rPr lang="en-US" sz="1600" kern="1200" dirty="0" err="1" smtClean="0"/>
            <a:t>osuslugi</a:t>
          </a:r>
          <a:r>
            <a:rPr lang="ru-RU" sz="1600" kern="1200" dirty="0" smtClean="0"/>
            <a:t>.</a:t>
          </a:r>
          <a:r>
            <a:rPr lang="ru-RU" sz="1600" kern="1200" dirty="0" err="1" smtClean="0"/>
            <a:t>ru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 rot="-5400000">
        <a:off x="981285" y="1251775"/>
        <a:ext cx="6607081" cy="822231"/>
      </dsp:txXfrm>
    </dsp:sp>
    <dsp:sp modelId="{089EFA5B-BA62-4134-A0C1-F114A42DCEE4}">
      <dsp:nvSpPr>
        <dsp:cNvPr id="0" name=""/>
        <dsp:cNvSpPr/>
      </dsp:nvSpPr>
      <dsp:spPr>
        <a:xfrm rot="5400000">
          <a:off x="-210275" y="2622641"/>
          <a:ext cx="1401836" cy="9812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-</a:t>
          </a:r>
          <a:endParaRPr lang="ru-RU" sz="2700" kern="1200" dirty="0"/>
        </a:p>
      </dsp:txBody>
      <dsp:txXfrm rot="-5400000">
        <a:off x="1" y="2903009"/>
        <a:ext cx="981285" cy="420551"/>
      </dsp:txXfrm>
    </dsp:sp>
    <dsp:sp modelId="{8D114A6D-7DF3-497E-BC27-49714776B68F}">
      <dsp:nvSpPr>
        <dsp:cNvPr id="0" name=""/>
        <dsp:cNvSpPr/>
      </dsp:nvSpPr>
      <dsp:spPr>
        <a:xfrm rot="5400000">
          <a:off x="3851469" y="-457818"/>
          <a:ext cx="911193" cy="66515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воспользовавшись следующими интернет-сервисами на официальном сайте ФНС России (www.nalog.ru) «Уплата налогов, страховых взносов физических лиц», «Уплата налогов за третьих лиц», «Личный кабинет налогоплательщика для физических лиц» </a:t>
          </a:r>
          <a:endParaRPr lang="ru-RU" sz="1600" kern="1200" dirty="0"/>
        </a:p>
      </dsp:txBody>
      <dsp:txXfrm rot="-5400000">
        <a:off x="981285" y="2456847"/>
        <a:ext cx="6607081" cy="822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EB618-A364-49D5-A6CA-9627E47E8C19}">
      <dsp:nvSpPr>
        <dsp:cNvPr id="0" name=""/>
        <dsp:cNvSpPr/>
      </dsp:nvSpPr>
      <dsp:spPr>
        <a:xfrm>
          <a:off x="-4948675" y="-758535"/>
          <a:ext cx="5895767" cy="5895767"/>
        </a:xfrm>
        <a:prstGeom prst="blockArc">
          <a:avLst>
            <a:gd name="adj1" fmla="val 18900000"/>
            <a:gd name="adj2" fmla="val 2700000"/>
            <a:gd name="adj3" fmla="val 36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E5CD6-D5C5-4DF3-9EEE-D8A2CD2CA5C9}">
      <dsp:nvSpPr>
        <dsp:cNvPr id="0" name=""/>
        <dsp:cNvSpPr/>
      </dsp:nvSpPr>
      <dsp:spPr>
        <a:xfrm>
          <a:off x="307165" y="199055"/>
          <a:ext cx="7339233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Пени за каждый календарный день просрочки – проценты от неуплаченной  суммы </a:t>
          </a:r>
          <a:endParaRPr lang="ru-RU" sz="1500" kern="1200" dirty="0"/>
        </a:p>
      </dsp:txBody>
      <dsp:txXfrm>
        <a:off x="307165" y="199055"/>
        <a:ext cx="7339233" cy="397935"/>
      </dsp:txXfrm>
    </dsp:sp>
    <dsp:sp modelId="{73628FC9-F061-410D-843B-962EC1E0F0A1}">
      <dsp:nvSpPr>
        <dsp:cNvPr id="0" name=""/>
        <dsp:cNvSpPr/>
      </dsp:nvSpPr>
      <dsp:spPr>
        <a:xfrm>
          <a:off x="57018" y="156277"/>
          <a:ext cx="497419" cy="4974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018E3-258E-479E-847A-3800CC42A2E4}">
      <dsp:nvSpPr>
        <dsp:cNvPr id="0" name=""/>
        <dsp:cNvSpPr/>
      </dsp:nvSpPr>
      <dsp:spPr>
        <a:xfrm>
          <a:off x="667532" y="796309"/>
          <a:ext cx="6978867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Требование об уплате налогового органа</a:t>
          </a:r>
          <a:endParaRPr lang="ru-RU" sz="1500" kern="1200" dirty="0"/>
        </a:p>
      </dsp:txBody>
      <dsp:txXfrm>
        <a:off x="667532" y="796309"/>
        <a:ext cx="6978867" cy="397935"/>
      </dsp:txXfrm>
    </dsp:sp>
    <dsp:sp modelId="{BC038B3F-8112-4B6B-9CDC-3F6348436014}">
      <dsp:nvSpPr>
        <dsp:cNvPr id="0" name=""/>
        <dsp:cNvSpPr/>
      </dsp:nvSpPr>
      <dsp:spPr>
        <a:xfrm>
          <a:off x="418822" y="746567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2CF60-CB74-4E41-B416-C3EA276B5F32}">
      <dsp:nvSpPr>
        <dsp:cNvPr id="0" name=""/>
        <dsp:cNvSpPr/>
      </dsp:nvSpPr>
      <dsp:spPr>
        <a:xfrm>
          <a:off x="865011" y="1393125"/>
          <a:ext cx="6781388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Суд. Мировой судья рассмотрит дело о принудительном взыскании долга</a:t>
          </a:r>
          <a:endParaRPr lang="ru-RU" sz="1500" kern="1200" dirty="0"/>
        </a:p>
      </dsp:txBody>
      <dsp:txXfrm>
        <a:off x="865011" y="1393125"/>
        <a:ext cx="6781388" cy="397935"/>
      </dsp:txXfrm>
    </dsp:sp>
    <dsp:sp modelId="{00A3F9CA-CA3B-41ED-99B3-4C4B89832AA0}">
      <dsp:nvSpPr>
        <dsp:cNvPr id="0" name=""/>
        <dsp:cNvSpPr/>
      </dsp:nvSpPr>
      <dsp:spPr>
        <a:xfrm>
          <a:off x="616301" y="1343383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D9529-591C-4168-9714-01E3BE2278BF}">
      <dsp:nvSpPr>
        <dsp:cNvPr id="0" name=""/>
        <dsp:cNvSpPr/>
      </dsp:nvSpPr>
      <dsp:spPr>
        <a:xfrm>
          <a:off x="886276" y="1945799"/>
          <a:ext cx="6718334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Исполнительное производство. Арест имущества</a:t>
          </a:r>
          <a:endParaRPr lang="ru-RU" sz="1500" kern="1200" dirty="0"/>
        </a:p>
      </dsp:txBody>
      <dsp:txXfrm>
        <a:off x="886276" y="1945799"/>
        <a:ext cx="6718334" cy="397935"/>
      </dsp:txXfrm>
    </dsp:sp>
    <dsp:sp modelId="{EB20FBD8-1869-482E-9563-37D22B539CE3}">
      <dsp:nvSpPr>
        <dsp:cNvPr id="0" name=""/>
        <dsp:cNvSpPr/>
      </dsp:nvSpPr>
      <dsp:spPr>
        <a:xfrm>
          <a:off x="679354" y="1940638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94B48-FB79-421B-93FF-975F7A1666AE}">
      <dsp:nvSpPr>
        <dsp:cNvPr id="0" name=""/>
        <dsp:cNvSpPr/>
      </dsp:nvSpPr>
      <dsp:spPr>
        <a:xfrm>
          <a:off x="865011" y="2587634"/>
          <a:ext cx="6781388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Взыскание с заработной платы </a:t>
          </a:r>
          <a:endParaRPr lang="ru-RU" sz="1500" kern="1200" dirty="0"/>
        </a:p>
      </dsp:txBody>
      <dsp:txXfrm>
        <a:off x="865011" y="2587634"/>
        <a:ext cx="6781388" cy="397935"/>
      </dsp:txXfrm>
    </dsp:sp>
    <dsp:sp modelId="{33D23F67-A655-4CBC-9CFE-B3D6DF0E9590}">
      <dsp:nvSpPr>
        <dsp:cNvPr id="0" name=""/>
        <dsp:cNvSpPr/>
      </dsp:nvSpPr>
      <dsp:spPr>
        <a:xfrm>
          <a:off x="616301" y="2537892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EEA03-5812-47AB-AA67-BAE8717E6BBC}">
      <dsp:nvSpPr>
        <dsp:cNvPr id="0" name=""/>
        <dsp:cNvSpPr/>
      </dsp:nvSpPr>
      <dsp:spPr>
        <a:xfrm>
          <a:off x="667532" y="3184450"/>
          <a:ext cx="6978867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Взыскание с расчётных счетов, открытых в банковских учреждениях</a:t>
          </a:r>
          <a:endParaRPr lang="ru-RU" sz="1500" kern="1200" dirty="0"/>
        </a:p>
      </dsp:txBody>
      <dsp:txXfrm>
        <a:off x="667532" y="3184450"/>
        <a:ext cx="6978867" cy="397935"/>
      </dsp:txXfrm>
    </dsp:sp>
    <dsp:sp modelId="{C867710A-8CA3-457B-9FD5-61A2F96E6EBA}">
      <dsp:nvSpPr>
        <dsp:cNvPr id="0" name=""/>
        <dsp:cNvSpPr/>
      </dsp:nvSpPr>
      <dsp:spPr>
        <a:xfrm>
          <a:off x="418822" y="3134708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2BF4D-67DC-4476-B572-36F6E9144715}">
      <dsp:nvSpPr>
        <dsp:cNvPr id="0" name=""/>
        <dsp:cNvSpPr/>
      </dsp:nvSpPr>
      <dsp:spPr>
        <a:xfrm>
          <a:off x="307165" y="3781704"/>
          <a:ext cx="7339233" cy="397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586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Временное ограничение на выезд за пределы Российской Федерации</a:t>
          </a:r>
          <a:endParaRPr lang="ru-RU" sz="1500" kern="1200" dirty="0"/>
        </a:p>
      </dsp:txBody>
      <dsp:txXfrm>
        <a:off x="307165" y="3781704"/>
        <a:ext cx="7339233" cy="397935"/>
      </dsp:txXfrm>
    </dsp:sp>
    <dsp:sp modelId="{BBB7020E-2FDF-4E01-BDE0-7DB509437F12}">
      <dsp:nvSpPr>
        <dsp:cNvPr id="0" name=""/>
        <dsp:cNvSpPr/>
      </dsp:nvSpPr>
      <dsp:spPr>
        <a:xfrm>
          <a:off x="58455" y="3731962"/>
          <a:ext cx="497419" cy="4974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3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C146-E03B-405D-92AE-8D097236B08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2453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3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3A52A-CBB5-4E60-A16C-FCCB5B1DF7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78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50528" cy="496966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 defTabSz="8197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70" y="6"/>
            <a:ext cx="2950528" cy="496966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 defTabSz="8197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6B16C0-9139-4530-BE82-17881F5AE1AD}" type="datetimeFigureOut">
              <a:rPr lang="ru-RU"/>
              <a:pPr>
                <a:defRPr/>
              </a:pPr>
              <a:t>07.02.2022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14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3" y="4721980"/>
            <a:ext cx="5447984" cy="4472696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365"/>
            <a:ext cx="2950528" cy="496965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 defTabSz="8197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70" y="9442365"/>
            <a:ext cx="2950528" cy="496965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 defTabSz="8197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EFFAF-42B2-46AF-9009-8A2332E546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821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404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2012" algn="l" defTabSz="80404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4044" algn="l" defTabSz="80404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6071" algn="l" defTabSz="80404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8094" algn="l" defTabSz="804044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0906" algn="l" defTabSz="8043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3092" algn="l" defTabSz="8043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5270" algn="l" defTabSz="8043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7457" algn="l" defTabSz="8043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EFFAF-42B2-46AF-9009-8A2332E546F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95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3C79CD4-96FC-4D10-B6C7-6D0352C03DA5}" type="slidenum">
              <a:rPr lang="ru-RU" sz="1400" b="0" strike="noStrike" spc="-1" smtClean="0">
                <a:latin typeface="Tinos"/>
              </a:rPr>
              <a:t>2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243743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AEFFAF-42B2-46AF-9009-8A2332E546FF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1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48" y="1598243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8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708" indent="0" algn="ctr">
              <a:buNone/>
              <a:defRPr/>
            </a:lvl2pPr>
            <a:lvl3pPr marL="713413" indent="0" algn="ctr">
              <a:buNone/>
              <a:defRPr/>
            </a:lvl3pPr>
            <a:lvl4pPr marL="1070130" indent="0" algn="ctr">
              <a:buNone/>
              <a:defRPr/>
            </a:lvl4pPr>
            <a:lvl5pPr marL="1426838" indent="0" algn="ctr">
              <a:buNone/>
              <a:defRPr/>
            </a:lvl5pPr>
            <a:lvl6pPr marL="1783549" indent="0" algn="ctr">
              <a:buNone/>
              <a:defRPr/>
            </a:lvl6pPr>
            <a:lvl7pPr marL="2140261" indent="0" algn="ctr">
              <a:buNone/>
              <a:defRPr/>
            </a:lvl7pPr>
            <a:lvl8pPr marL="2496970" indent="0" algn="ctr">
              <a:buNone/>
              <a:defRPr/>
            </a:lvl8pPr>
            <a:lvl9pPr marL="285367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5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9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9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7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6" y="36717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66" y="1199761"/>
            <a:ext cx="7343979" cy="362733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0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66" y="367176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65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65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21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68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66" y="367169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45" y="1598240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8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6870" indent="0" algn="ctr">
              <a:buNone/>
              <a:defRPr/>
            </a:lvl2pPr>
            <a:lvl3pPr marL="713737" indent="0" algn="ctr">
              <a:buNone/>
              <a:defRPr/>
            </a:lvl3pPr>
            <a:lvl4pPr marL="1070612" indent="0" algn="ctr">
              <a:buNone/>
              <a:defRPr/>
            </a:lvl4pPr>
            <a:lvl5pPr marL="1427481" indent="0" algn="ctr">
              <a:buNone/>
              <a:defRPr/>
            </a:lvl5pPr>
            <a:lvl6pPr marL="1784353" indent="0" algn="ctr">
              <a:buNone/>
              <a:defRPr/>
            </a:lvl6pPr>
            <a:lvl7pPr marL="2141225" indent="0" algn="ctr">
              <a:buNone/>
              <a:defRPr/>
            </a:lvl7pPr>
            <a:lvl8pPr marL="2498096" indent="0" algn="ctr">
              <a:buNone/>
              <a:defRPr/>
            </a:lvl8pPr>
            <a:lvl9pPr marL="285496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9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7" y="3305547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7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870" indent="0">
              <a:buNone/>
              <a:defRPr sz="1400"/>
            </a:lvl2pPr>
            <a:lvl3pPr marL="713737" indent="0">
              <a:buNone/>
              <a:defRPr sz="1300"/>
            </a:lvl3pPr>
            <a:lvl4pPr marL="1070612" indent="0">
              <a:buNone/>
              <a:defRPr sz="1100"/>
            </a:lvl4pPr>
            <a:lvl5pPr marL="1427481" indent="0">
              <a:buNone/>
              <a:defRPr sz="1100"/>
            </a:lvl5pPr>
            <a:lvl6pPr marL="1784353" indent="0">
              <a:buNone/>
              <a:defRPr sz="1100"/>
            </a:lvl6pPr>
            <a:lvl7pPr marL="2141225" indent="0">
              <a:buNone/>
              <a:defRPr sz="1100"/>
            </a:lvl7pPr>
            <a:lvl8pPr marL="2498096" indent="0">
              <a:buNone/>
              <a:defRPr sz="1100"/>
            </a:lvl8pPr>
            <a:lvl9pPr marL="285496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4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21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8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4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870" indent="0">
              <a:buNone/>
              <a:defRPr sz="1600" b="1"/>
            </a:lvl2pPr>
            <a:lvl3pPr marL="713737" indent="0">
              <a:buNone/>
              <a:defRPr sz="1400" b="1"/>
            </a:lvl3pPr>
            <a:lvl4pPr marL="1070612" indent="0">
              <a:buNone/>
              <a:defRPr sz="1300" b="1"/>
            </a:lvl4pPr>
            <a:lvl5pPr marL="1427481" indent="0">
              <a:buNone/>
              <a:defRPr sz="1300" b="1"/>
            </a:lvl5pPr>
            <a:lvl6pPr marL="1784353" indent="0">
              <a:buNone/>
              <a:defRPr sz="1300" b="1"/>
            </a:lvl6pPr>
            <a:lvl7pPr marL="2141225" indent="0">
              <a:buNone/>
              <a:defRPr sz="1300" b="1"/>
            </a:lvl7pPr>
            <a:lvl8pPr marL="2498096" indent="0">
              <a:buNone/>
              <a:defRPr sz="1300" b="1"/>
            </a:lvl8pPr>
            <a:lvl9pPr marL="2854966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4" y="1630631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870" indent="0">
              <a:buNone/>
              <a:defRPr sz="1600" b="1"/>
            </a:lvl2pPr>
            <a:lvl3pPr marL="713737" indent="0">
              <a:buNone/>
              <a:defRPr sz="1400" b="1"/>
            </a:lvl3pPr>
            <a:lvl4pPr marL="1070612" indent="0">
              <a:buNone/>
              <a:defRPr sz="1300" b="1"/>
            </a:lvl4pPr>
            <a:lvl5pPr marL="1427481" indent="0">
              <a:buNone/>
              <a:defRPr sz="1300" b="1"/>
            </a:lvl5pPr>
            <a:lvl6pPr marL="1784353" indent="0">
              <a:buNone/>
              <a:defRPr sz="1300" b="1"/>
            </a:lvl6pPr>
            <a:lvl7pPr marL="2141225" indent="0">
              <a:buNone/>
              <a:defRPr sz="1300" b="1"/>
            </a:lvl7pPr>
            <a:lvl8pPr marL="2498096" indent="0">
              <a:buNone/>
              <a:defRPr sz="1300" b="1"/>
            </a:lvl8pPr>
            <a:lvl9pPr marL="2854966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31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4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2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6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8" y="205190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8" y="1076654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870" indent="0">
              <a:buNone/>
              <a:defRPr sz="1000"/>
            </a:lvl2pPr>
            <a:lvl3pPr marL="713737" indent="0">
              <a:buNone/>
              <a:defRPr sz="800"/>
            </a:lvl3pPr>
            <a:lvl4pPr marL="1070612" indent="0">
              <a:buNone/>
              <a:defRPr sz="700"/>
            </a:lvl4pPr>
            <a:lvl5pPr marL="1427481" indent="0">
              <a:buNone/>
              <a:defRPr sz="700"/>
            </a:lvl5pPr>
            <a:lvl6pPr marL="1784353" indent="0">
              <a:buNone/>
              <a:defRPr sz="700"/>
            </a:lvl6pPr>
            <a:lvl7pPr marL="2141225" indent="0">
              <a:buNone/>
              <a:defRPr sz="700"/>
            </a:lvl7pPr>
            <a:lvl8pPr marL="2498096" indent="0">
              <a:buNone/>
              <a:defRPr sz="700"/>
            </a:lvl8pPr>
            <a:lvl9pPr marL="285496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61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93" y="3600350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93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870" indent="0">
              <a:buNone/>
              <a:defRPr sz="2300"/>
            </a:lvl2pPr>
            <a:lvl3pPr marL="713737" indent="0">
              <a:buNone/>
              <a:defRPr sz="1900"/>
            </a:lvl3pPr>
            <a:lvl4pPr marL="1070612" indent="0">
              <a:buNone/>
              <a:defRPr sz="1600"/>
            </a:lvl4pPr>
            <a:lvl5pPr marL="1427481" indent="0">
              <a:buNone/>
              <a:defRPr sz="1600"/>
            </a:lvl5pPr>
            <a:lvl6pPr marL="1784353" indent="0">
              <a:buNone/>
              <a:defRPr sz="1600"/>
            </a:lvl6pPr>
            <a:lvl7pPr marL="2141225" indent="0">
              <a:buNone/>
              <a:defRPr sz="1600"/>
            </a:lvl7pPr>
            <a:lvl8pPr marL="2498096" indent="0">
              <a:buNone/>
              <a:defRPr sz="1600"/>
            </a:lvl8pPr>
            <a:lvl9pPr marL="2854966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93" y="4025826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870" indent="0">
              <a:buNone/>
              <a:defRPr sz="1000"/>
            </a:lvl2pPr>
            <a:lvl3pPr marL="713737" indent="0">
              <a:buNone/>
              <a:defRPr sz="800"/>
            </a:lvl3pPr>
            <a:lvl4pPr marL="1070612" indent="0">
              <a:buNone/>
              <a:defRPr sz="700"/>
            </a:lvl4pPr>
            <a:lvl5pPr marL="1427481" indent="0">
              <a:buNone/>
              <a:defRPr sz="700"/>
            </a:lvl5pPr>
            <a:lvl6pPr marL="1784353" indent="0">
              <a:buNone/>
              <a:defRPr sz="700"/>
            </a:lvl6pPr>
            <a:lvl7pPr marL="2141225" indent="0">
              <a:buNone/>
              <a:defRPr sz="700"/>
            </a:lvl7pPr>
            <a:lvl8pPr marL="2498096" indent="0">
              <a:buNone/>
              <a:defRPr sz="700"/>
            </a:lvl8pPr>
            <a:lvl9pPr marL="285496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9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9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9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9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5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63" y="36717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63" y="1199761"/>
            <a:ext cx="7343979" cy="362733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7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63" y="367173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62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62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21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26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63" y="367169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65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41" y="1598236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8"/>
            <a:ext cx="6401886" cy="1314221"/>
          </a:xfrm>
        </p:spPr>
        <p:txBody>
          <a:bodyPr/>
          <a:lstStyle>
            <a:lvl1pPr marL="0" indent="0" algn="ctr">
              <a:buNone/>
              <a:defRPr/>
            </a:lvl1pPr>
            <a:lvl2pPr marL="357085" indent="0" algn="ctr">
              <a:buNone/>
              <a:defRPr/>
            </a:lvl2pPr>
            <a:lvl3pPr marL="714166" indent="0" algn="ctr">
              <a:buNone/>
              <a:defRPr/>
            </a:lvl3pPr>
            <a:lvl4pPr marL="1071256" indent="0" algn="ctr">
              <a:buNone/>
              <a:defRPr/>
            </a:lvl4pPr>
            <a:lvl5pPr marL="1428340" indent="0" algn="ctr">
              <a:buNone/>
              <a:defRPr/>
            </a:lvl5pPr>
            <a:lvl6pPr marL="1785426" indent="0" algn="ctr">
              <a:buNone/>
              <a:defRPr/>
            </a:lvl6pPr>
            <a:lvl7pPr marL="2142512" indent="0" algn="ctr">
              <a:buNone/>
              <a:defRPr/>
            </a:lvl7pPr>
            <a:lvl8pPr marL="2499598" indent="0" algn="ctr">
              <a:buNone/>
              <a:defRPr/>
            </a:lvl8pPr>
            <a:lvl9pPr marL="285668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6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00" y="3305550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00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6708" indent="0">
              <a:buNone/>
              <a:defRPr sz="1400"/>
            </a:lvl2pPr>
            <a:lvl3pPr marL="713413" indent="0">
              <a:buNone/>
              <a:defRPr sz="1300"/>
            </a:lvl3pPr>
            <a:lvl4pPr marL="1070130" indent="0">
              <a:buNone/>
              <a:defRPr sz="1100"/>
            </a:lvl4pPr>
            <a:lvl5pPr marL="1426838" indent="0">
              <a:buNone/>
              <a:defRPr sz="1100"/>
            </a:lvl5pPr>
            <a:lvl6pPr marL="1783549" indent="0">
              <a:buNone/>
              <a:defRPr sz="1100"/>
            </a:lvl6pPr>
            <a:lvl7pPr marL="2140261" indent="0">
              <a:buNone/>
              <a:defRPr sz="1100"/>
            </a:lvl7pPr>
            <a:lvl8pPr marL="2496970" indent="0">
              <a:buNone/>
              <a:defRPr sz="1100"/>
            </a:lvl8pPr>
            <a:lvl9pPr marL="285367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818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64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3" y="3305543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3" y="2180294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085" indent="0">
              <a:buNone/>
              <a:defRPr sz="1400"/>
            </a:lvl2pPr>
            <a:lvl3pPr marL="714166" indent="0">
              <a:buNone/>
              <a:defRPr sz="1300"/>
            </a:lvl3pPr>
            <a:lvl4pPr marL="1071256" indent="0">
              <a:buNone/>
              <a:defRPr sz="1100"/>
            </a:lvl4pPr>
            <a:lvl5pPr marL="1428340" indent="0">
              <a:buNone/>
              <a:defRPr sz="1100"/>
            </a:lvl5pPr>
            <a:lvl6pPr marL="1785426" indent="0">
              <a:buNone/>
              <a:defRPr sz="1100"/>
            </a:lvl6pPr>
            <a:lvl7pPr marL="2142512" indent="0">
              <a:buNone/>
              <a:defRPr sz="1100"/>
            </a:lvl7pPr>
            <a:lvl8pPr marL="2499598" indent="0">
              <a:buNone/>
              <a:defRPr sz="1100"/>
            </a:lvl8pPr>
            <a:lvl9pPr marL="285668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90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59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4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4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085" indent="0">
              <a:buNone/>
              <a:defRPr sz="1600" b="1"/>
            </a:lvl2pPr>
            <a:lvl3pPr marL="714166" indent="0">
              <a:buNone/>
              <a:defRPr sz="1400" b="1"/>
            </a:lvl3pPr>
            <a:lvl4pPr marL="1071256" indent="0">
              <a:buNone/>
              <a:defRPr sz="1300" b="1"/>
            </a:lvl4pPr>
            <a:lvl5pPr marL="1428340" indent="0">
              <a:buNone/>
              <a:defRPr sz="1300" b="1"/>
            </a:lvl5pPr>
            <a:lvl6pPr marL="1785426" indent="0">
              <a:buNone/>
              <a:defRPr sz="1300" b="1"/>
            </a:lvl6pPr>
            <a:lvl7pPr marL="2142512" indent="0">
              <a:buNone/>
              <a:defRPr sz="1300" b="1"/>
            </a:lvl7pPr>
            <a:lvl8pPr marL="2499598" indent="0">
              <a:buNone/>
              <a:defRPr sz="1300" b="1"/>
            </a:lvl8pPr>
            <a:lvl9pPr marL="285668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4" y="1630631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085" indent="0">
              <a:buNone/>
              <a:defRPr sz="1600" b="1"/>
            </a:lvl2pPr>
            <a:lvl3pPr marL="714166" indent="0">
              <a:buNone/>
              <a:defRPr sz="1400" b="1"/>
            </a:lvl3pPr>
            <a:lvl4pPr marL="1071256" indent="0">
              <a:buNone/>
              <a:defRPr sz="1300" b="1"/>
            </a:lvl4pPr>
            <a:lvl5pPr marL="1428340" indent="0">
              <a:buNone/>
              <a:defRPr sz="1300" b="1"/>
            </a:lvl5pPr>
            <a:lvl6pPr marL="1785426" indent="0">
              <a:buNone/>
              <a:defRPr sz="1300" b="1"/>
            </a:lvl6pPr>
            <a:lvl7pPr marL="2142512" indent="0">
              <a:buNone/>
              <a:defRPr sz="1300" b="1"/>
            </a:lvl7pPr>
            <a:lvl8pPr marL="2499598" indent="0">
              <a:buNone/>
              <a:defRPr sz="1300" b="1"/>
            </a:lvl8pPr>
            <a:lvl9pPr marL="2856682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31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330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80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002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84" y="205186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84" y="1076654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085" indent="0">
              <a:buNone/>
              <a:defRPr sz="1000"/>
            </a:lvl2pPr>
            <a:lvl3pPr marL="714166" indent="0">
              <a:buNone/>
              <a:defRPr sz="800"/>
            </a:lvl3pPr>
            <a:lvl4pPr marL="1071256" indent="0">
              <a:buNone/>
              <a:defRPr sz="700"/>
            </a:lvl4pPr>
            <a:lvl5pPr marL="1428340" indent="0">
              <a:buNone/>
              <a:defRPr sz="700"/>
            </a:lvl5pPr>
            <a:lvl6pPr marL="1785426" indent="0">
              <a:buNone/>
              <a:defRPr sz="700"/>
            </a:lvl6pPr>
            <a:lvl7pPr marL="2142512" indent="0">
              <a:buNone/>
              <a:defRPr sz="700"/>
            </a:lvl7pPr>
            <a:lvl8pPr marL="2499598" indent="0">
              <a:buNone/>
              <a:defRPr sz="700"/>
            </a:lvl8pPr>
            <a:lvl9pPr marL="285668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6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89" y="3600346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89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085" indent="0">
              <a:buNone/>
              <a:defRPr sz="2300"/>
            </a:lvl2pPr>
            <a:lvl3pPr marL="714166" indent="0">
              <a:buNone/>
              <a:defRPr sz="1900"/>
            </a:lvl3pPr>
            <a:lvl4pPr marL="1071256" indent="0">
              <a:buNone/>
              <a:defRPr sz="1600"/>
            </a:lvl4pPr>
            <a:lvl5pPr marL="1428340" indent="0">
              <a:buNone/>
              <a:defRPr sz="1600"/>
            </a:lvl5pPr>
            <a:lvl6pPr marL="1785426" indent="0">
              <a:buNone/>
              <a:defRPr sz="1600"/>
            </a:lvl6pPr>
            <a:lvl7pPr marL="2142512" indent="0">
              <a:buNone/>
              <a:defRPr sz="1600"/>
            </a:lvl7pPr>
            <a:lvl8pPr marL="2499598" indent="0">
              <a:buNone/>
              <a:defRPr sz="1600"/>
            </a:lvl8pPr>
            <a:lvl9pPr marL="2856682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89" y="4025822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085" indent="0">
              <a:buNone/>
              <a:defRPr sz="1000"/>
            </a:lvl2pPr>
            <a:lvl3pPr marL="714166" indent="0">
              <a:buNone/>
              <a:defRPr sz="800"/>
            </a:lvl3pPr>
            <a:lvl4pPr marL="1071256" indent="0">
              <a:buNone/>
              <a:defRPr sz="700"/>
            </a:lvl4pPr>
            <a:lvl5pPr marL="1428340" indent="0">
              <a:buNone/>
              <a:defRPr sz="700"/>
            </a:lvl5pPr>
            <a:lvl6pPr marL="1785426" indent="0">
              <a:buNone/>
              <a:defRPr sz="700"/>
            </a:lvl6pPr>
            <a:lvl7pPr marL="2142512" indent="0">
              <a:buNone/>
              <a:defRPr sz="700"/>
            </a:lvl7pPr>
            <a:lvl8pPr marL="2499598" indent="0">
              <a:buNone/>
              <a:defRPr sz="700"/>
            </a:lvl8pPr>
            <a:lvl9pPr marL="285668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675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68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9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50" y="367169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9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61"/>
            <a:ext cx="3606830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8" y="1199761"/>
            <a:ext cx="3606831" cy="362733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28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59" y="367169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59" y="1199761"/>
            <a:ext cx="7343979" cy="362733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12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59" y="367169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8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8" y="1199758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21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8" y="3064721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69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59" y="367169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7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75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29" y="1598232"/>
            <a:ext cx="7772943" cy="1102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057" y="2914614"/>
            <a:ext cx="6401886" cy="1314222"/>
          </a:xfrm>
        </p:spPr>
        <p:txBody>
          <a:bodyPr/>
          <a:lstStyle>
            <a:lvl1pPr marL="0" indent="0" algn="ctr">
              <a:buNone/>
              <a:defRPr/>
            </a:lvl1pPr>
            <a:lvl2pPr marL="357805" indent="0" algn="ctr">
              <a:buNone/>
              <a:defRPr/>
            </a:lvl2pPr>
            <a:lvl3pPr marL="715609" indent="0" algn="ctr">
              <a:buNone/>
              <a:defRPr/>
            </a:lvl3pPr>
            <a:lvl4pPr marL="1073414" indent="0" algn="ctr">
              <a:buNone/>
              <a:defRPr/>
            </a:lvl4pPr>
            <a:lvl5pPr marL="1431219" indent="0" algn="ctr">
              <a:buNone/>
              <a:defRPr/>
            </a:lvl5pPr>
            <a:lvl6pPr marL="1789024" indent="0" algn="ctr">
              <a:buNone/>
              <a:defRPr/>
            </a:lvl6pPr>
            <a:lvl7pPr marL="2146828" indent="0" algn="ctr">
              <a:buNone/>
              <a:defRPr/>
            </a:lvl7pPr>
            <a:lvl8pPr marL="2504633" indent="0" algn="ctr">
              <a:buNone/>
              <a:defRPr/>
            </a:lvl8pPr>
            <a:lvl9pPr marL="286243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44035-C6A1-4714-955F-5E7091420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06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A33C-8020-4182-8E0B-E61C821744C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35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81" y="3305533"/>
            <a:ext cx="7772943" cy="10215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81" y="2180292"/>
            <a:ext cx="7772943" cy="1125242"/>
          </a:xfrm>
        </p:spPr>
        <p:txBody>
          <a:bodyPr anchor="b"/>
          <a:lstStyle>
            <a:lvl1pPr marL="0" indent="0">
              <a:buNone/>
              <a:defRPr sz="1600"/>
            </a:lvl1pPr>
            <a:lvl2pPr marL="357805" indent="0">
              <a:buNone/>
              <a:defRPr sz="1400"/>
            </a:lvl2pPr>
            <a:lvl3pPr marL="715609" indent="0">
              <a:buNone/>
              <a:defRPr sz="1300"/>
            </a:lvl3pPr>
            <a:lvl4pPr marL="1073414" indent="0">
              <a:buNone/>
              <a:defRPr sz="1100"/>
            </a:lvl4pPr>
            <a:lvl5pPr marL="1431219" indent="0">
              <a:buNone/>
              <a:defRPr sz="1100"/>
            </a:lvl5pPr>
            <a:lvl6pPr marL="1789024" indent="0">
              <a:buNone/>
              <a:defRPr sz="1100"/>
            </a:lvl6pPr>
            <a:lvl7pPr marL="2146828" indent="0">
              <a:buNone/>
              <a:defRPr sz="1100"/>
            </a:lvl7pPr>
            <a:lvl8pPr marL="2504633" indent="0">
              <a:buNone/>
              <a:defRPr sz="1100"/>
            </a:lvl8pPr>
            <a:lvl9pPr marL="286243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2C778-9778-48A0-A30D-5A5AFFE58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908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848" y="1199754"/>
            <a:ext cx="3606830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52995" y="1199754"/>
            <a:ext cx="3606831" cy="3627339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5E87F-E54A-4B3D-A399-B1663516AB3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33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06259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2" y="1151159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2" y="1630629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4" y="1151159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805" indent="0">
              <a:buNone/>
              <a:defRPr sz="1600" b="1"/>
            </a:lvl2pPr>
            <a:lvl3pPr marL="715609" indent="0">
              <a:buNone/>
              <a:defRPr sz="1400" b="1"/>
            </a:lvl3pPr>
            <a:lvl4pPr marL="1073414" indent="0">
              <a:buNone/>
              <a:defRPr sz="1300" b="1"/>
            </a:lvl4pPr>
            <a:lvl5pPr marL="1431219" indent="0">
              <a:buNone/>
              <a:defRPr sz="1300" b="1"/>
            </a:lvl5pPr>
            <a:lvl6pPr marL="1789024" indent="0">
              <a:buNone/>
              <a:defRPr sz="1300" b="1"/>
            </a:lvl6pPr>
            <a:lvl7pPr marL="2146828" indent="0">
              <a:buNone/>
              <a:defRPr sz="1300" b="1"/>
            </a:lvl7pPr>
            <a:lvl8pPr marL="2504633" indent="0">
              <a:buNone/>
              <a:defRPr sz="1300" b="1"/>
            </a:lvl8pPr>
            <a:lvl9pPr marL="286243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4" y="1630629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78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20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4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1" y="206263"/>
            <a:ext cx="8229057" cy="857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4" y="1151160"/>
            <a:ext cx="4039867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08" indent="0">
              <a:buNone/>
              <a:defRPr sz="1600" b="1"/>
            </a:lvl2pPr>
            <a:lvl3pPr marL="713413" indent="0">
              <a:buNone/>
              <a:defRPr sz="1400" b="1"/>
            </a:lvl3pPr>
            <a:lvl4pPr marL="1070130" indent="0">
              <a:buNone/>
              <a:defRPr sz="1300" b="1"/>
            </a:lvl4pPr>
            <a:lvl5pPr marL="1426838" indent="0">
              <a:buNone/>
              <a:defRPr sz="1300" b="1"/>
            </a:lvl5pPr>
            <a:lvl6pPr marL="1783549" indent="0">
              <a:buNone/>
              <a:defRPr sz="1300" b="1"/>
            </a:lvl6pPr>
            <a:lvl7pPr marL="2140261" indent="0">
              <a:buNone/>
              <a:defRPr sz="1300" b="1"/>
            </a:lvl7pPr>
            <a:lvl8pPr marL="2496970" indent="0">
              <a:buNone/>
              <a:defRPr sz="1300" b="1"/>
            </a:lvl8pPr>
            <a:lvl9pPr marL="285367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474" y="1630631"/>
            <a:ext cx="4039867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7" y="1151160"/>
            <a:ext cx="4041225" cy="47947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708" indent="0">
              <a:buNone/>
              <a:defRPr sz="1600" b="1"/>
            </a:lvl2pPr>
            <a:lvl3pPr marL="713413" indent="0">
              <a:buNone/>
              <a:defRPr sz="1400" b="1"/>
            </a:lvl3pPr>
            <a:lvl4pPr marL="1070130" indent="0">
              <a:buNone/>
              <a:defRPr sz="1300" b="1"/>
            </a:lvl4pPr>
            <a:lvl5pPr marL="1426838" indent="0">
              <a:buNone/>
              <a:defRPr sz="1300" b="1"/>
            </a:lvl5pPr>
            <a:lvl6pPr marL="1783549" indent="0">
              <a:buNone/>
              <a:defRPr sz="1300" b="1"/>
            </a:lvl6pPr>
            <a:lvl7pPr marL="2140261" indent="0">
              <a:buNone/>
              <a:defRPr sz="1300" b="1"/>
            </a:lvl7pPr>
            <a:lvl8pPr marL="2496970" indent="0">
              <a:buNone/>
              <a:defRPr sz="1300" b="1"/>
            </a:lvl8pPr>
            <a:lvl9pPr marL="2853679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307" y="1630631"/>
            <a:ext cx="4041225" cy="29642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23926-0443-489C-9F0D-E4469FEB634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088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05179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08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72" y="1076648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151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77" y="3600342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77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7805" indent="0">
              <a:buNone/>
              <a:defRPr sz="2200"/>
            </a:lvl2pPr>
            <a:lvl3pPr marL="715609" indent="0">
              <a:buNone/>
              <a:defRPr sz="1900"/>
            </a:lvl3pPr>
            <a:lvl4pPr marL="1073414" indent="0">
              <a:buNone/>
              <a:defRPr sz="1600"/>
            </a:lvl4pPr>
            <a:lvl5pPr marL="1431219" indent="0">
              <a:buNone/>
              <a:defRPr sz="1600"/>
            </a:lvl5pPr>
            <a:lvl6pPr marL="1789024" indent="0">
              <a:buNone/>
              <a:defRPr sz="1600"/>
            </a:lvl6pPr>
            <a:lvl7pPr marL="2146828" indent="0">
              <a:buNone/>
              <a:defRPr sz="1600"/>
            </a:lvl7pPr>
            <a:lvl8pPr marL="2504633" indent="0">
              <a:buNone/>
              <a:defRPr sz="1600"/>
            </a:lvl8pPr>
            <a:lvl9pPr marL="286243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77" y="4025817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7805" indent="0">
              <a:buNone/>
              <a:defRPr sz="900"/>
            </a:lvl2pPr>
            <a:lvl3pPr marL="715609" indent="0">
              <a:buNone/>
              <a:defRPr sz="800"/>
            </a:lvl3pPr>
            <a:lvl4pPr marL="1073414" indent="0">
              <a:buNone/>
              <a:defRPr sz="700"/>
            </a:lvl4pPr>
            <a:lvl5pPr marL="1431219" indent="0">
              <a:buNone/>
              <a:defRPr sz="700"/>
            </a:lvl5pPr>
            <a:lvl6pPr marL="1789024" indent="0">
              <a:buNone/>
              <a:defRPr sz="700"/>
            </a:lvl6pPr>
            <a:lvl7pPr marL="2146828" indent="0">
              <a:buNone/>
              <a:defRPr sz="700"/>
            </a:lvl7pPr>
            <a:lvl8pPr marL="2504633" indent="0">
              <a:buNone/>
              <a:defRPr sz="700"/>
            </a:lvl8pPr>
            <a:lvl9pPr marL="286243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429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EA28E-E836-40C4-BA10-DC91EB36737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58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510" y="367162"/>
            <a:ext cx="1835316" cy="44599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848" y="367162"/>
            <a:ext cx="5378344" cy="44599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F96414-184D-4A28-8EF7-D3D35465E9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559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847" y="1199754"/>
            <a:ext cx="7343979" cy="362733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1" y="4531204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04AE3-E534-4CC9-9485-637EF95E0D1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53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847" y="367162"/>
            <a:ext cx="7343979" cy="832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48" y="1199754"/>
            <a:ext cx="3606830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52995" y="1199754"/>
            <a:ext cx="3606831" cy="17612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848" y="3064718"/>
            <a:ext cx="3606830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52995" y="3064718"/>
            <a:ext cx="3606831" cy="1762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324081" y="4531204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1499C-4B5A-4FCA-A8E1-510E92BC67D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148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15847" y="367162"/>
            <a:ext cx="7343979" cy="44599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081" y="4531204"/>
            <a:ext cx="620370" cy="47407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AE9B1-741B-49B7-AEE8-7315EC80EE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288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021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4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7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449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9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09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1" tIns="35662" rIns="71321" bIns="35662"/>
          <a:lstStyle>
            <a:lvl1pPr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1089" indent="2485">
              <a:defRPr>
                <a:latin typeface="+mj-lt"/>
              </a:defRPr>
            </a:lvl2pPr>
            <a:lvl3pPr marL="490356" indent="-203079">
              <a:tabLst/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14"/>
            <a:ext cx="7548638" cy="946151"/>
          </a:xfrm>
        </p:spPr>
        <p:txBody>
          <a:bodyPr/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784BD2A7-6B88-4B99-8F8E-3A7AE4F18E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9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41616-2C9F-48A9-AE86-C98F3B2326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220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1" tIns="35662" rIns="71321" bIns="35662"/>
          <a:lstStyle>
            <a:lvl1pPr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28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2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1089" indent="2485">
              <a:defRPr>
                <a:latin typeface="+mj-lt"/>
              </a:defRPr>
            </a:lvl2pPr>
            <a:lvl3pPr marL="490356" indent="-203079">
              <a:tabLst/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ED68025B-BAB8-4154-9538-9A6E381D44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36210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3561" indent="0">
              <a:defRPr>
                <a:latin typeface="+mj-lt"/>
              </a:defRPr>
            </a:lvl2pPr>
            <a:lvl3pPr marL="490356" indent="-203079"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 marL="111939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862C762A-E2D9-4F46-A45F-81C06792C5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6028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4"/>
            <a:ext cx="7632700" cy="3206749"/>
          </a:xfrm>
        </p:spPr>
        <p:txBody>
          <a:bodyPr>
            <a:noAutofit/>
          </a:bodyPr>
          <a:lstStyle>
            <a:lvl1pPr marL="283561" indent="0">
              <a:buFontTx/>
              <a:buNone/>
              <a:defRPr b="1">
                <a:latin typeface="+mj-lt"/>
              </a:defRPr>
            </a:lvl1pPr>
            <a:lvl2pPr marL="283561" indent="0">
              <a:defRPr>
                <a:latin typeface="+mj-lt"/>
              </a:defRPr>
            </a:lvl2pPr>
            <a:lvl3pPr marL="490356" indent="-203079">
              <a:defRPr>
                <a:latin typeface="+mj-lt"/>
              </a:defRPr>
            </a:lvl3pPr>
            <a:lvl4pPr marL="0" indent="281089">
              <a:defRPr>
                <a:latin typeface="+mj-lt"/>
              </a:defRPr>
            </a:lvl4pPr>
            <a:lvl5pPr marL="111939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0" y="558801"/>
            <a:ext cx="7632699" cy="946150"/>
          </a:xfrm>
        </p:spPr>
        <p:txBody>
          <a:bodyPr>
            <a:noAutofit/>
          </a:bodyPr>
          <a:lstStyle>
            <a:lvl1pPr marL="0" marR="0" indent="0" defTabSz="813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92002CD7-8C2A-4134-AA07-7556034B95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955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04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72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4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08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76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544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211411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2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44692D81-FED8-40F2-BC43-46416C356F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6669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6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803" indent="0">
              <a:buNone/>
              <a:defRPr sz="1800" b="1"/>
            </a:lvl2pPr>
            <a:lvl3pPr marL="813603" indent="0">
              <a:buNone/>
              <a:defRPr sz="1600" b="1"/>
            </a:lvl3pPr>
            <a:lvl4pPr marL="1220401" indent="0">
              <a:buNone/>
              <a:defRPr sz="1400" b="1"/>
            </a:lvl4pPr>
            <a:lvl5pPr marL="1627201" indent="0">
              <a:buNone/>
              <a:defRPr sz="1400" b="1"/>
            </a:lvl5pPr>
            <a:lvl6pPr marL="2034006" indent="0">
              <a:buNone/>
              <a:defRPr sz="1400" b="1"/>
            </a:lvl6pPr>
            <a:lvl7pPr marL="2440808" indent="0">
              <a:buNone/>
              <a:defRPr sz="1400" b="1"/>
            </a:lvl7pPr>
            <a:lvl8pPr marL="2847605" indent="0">
              <a:buNone/>
              <a:defRPr sz="1400" b="1"/>
            </a:lvl8pPr>
            <a:lvl9pPr marL="325440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2" y="115136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803" indent="0">
              <a:buNone/>
              <a:defRPr sz="1800" b="1"/>
            </a:lvl2pPr>
            <a:lvl3pPr marL="813603" indent="0">
              <a:buNone/>
              <a:defRPr sz="1600" b="1"/>
            </a:lvl3pPr>
            <a:lvl4pPr marL="1220401" indent="0">
              <a:buNone/>
              <a:defRPr sz="1400" b="1"/>
            </a:lvl4pPr>
            <a:lvl5pPr marL="1627201" indent="0">
              <a:buNone/>
              <a:defRPr sz="1400" b="1"/>
            </a:lvl5pPr>
            <a:lvl6pPr marL="2034006" indent="0">
              <a:buNone/>
              <a:defRPr sz="1400" b="1"/>
            </a:lvl6pPr>
            <a:lvl7pPr marL="2440808" indent="0">
              <a:buNone/>
              <a:defRPr sz="1400" b="1"/>
            </a:lvl7pPr>
            <a:lvl8pPr marL="2847605" indent="0">
              <a:buNone/>
              <a:defRPr sz="1400" b="1"/>
            </a:lvl8pPr>
            <a:lvl9pPr marL="3254409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256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03E94A61-A6D6-4C08-BD55-015615FEB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995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022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3" y="20482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3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803" indent="0">
              <a:buNone/>
              <a:defRPr sz="1100"/>
            </a:lvl2pPr>
            <a:lvl3pPr marL="813603" indent="0">
              <a:buNone/>
              <a:defRPr sz="900"/>
            </a:lvl3pPr>
            <a:lvl4pPr marL="1220401" indent="0">
              <a:buNone/>
              <a:defRPr sz="800"/>
            </a:lvl4pPr>
            <a:lvl5pPr marL="1627201" indent="0">
              <a:buNone/>
              <a:defRPr sz="800"/>
            </a:lvl5pPr>
            <a:lvl6pPr marL="2034006" indent="0">
              <a:buNone/>
              <a:defRPr sz="800"/>
            </a:lvl6pPr>
            <a:lvl7pPr marL="2440808" indent="0">
              <a:buNone/>
              <a:defRPr sz="800"/>
            </a:lvl7pPr>
            <a:lvl8pPr marL="2847605" indent="0">
              <a:buNone/>
              <a:defRPr sz="800"/>
            </a:lvl8pPr>
            <a:lvl9pPr marL="32544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743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6803" indent="0">
              <a:buNone/>
              <a:defRPr sz="2500"/>
            </a:lvl2pPr>
            <a:lvl3pPr marL="813603" indent="0">
              <a:buNone/>
              <a:defRPr sz="2100"/>
            </a:lvl3pPr>
            <a:lvl4pPr marL="1220401" indent="0">
              <a:buNone/>
              <a:defRPr sz="1800"/>
            </a:lvl4pPr>
            <a:lvl5pPr marL="1627201" indent="0">
              <a:buNone/>
              <a:defRPr sz="1800"/>
            </a:lvl5pPr>
            <a:lvl6pPr marL="2034006" indent="0">
              <a:buNone/>
              <a:defRPr sz="1800"/>
            </a:lvl6pPr>
            <a:lvl7pPr marL="2440808" indent="0">
              <a:buNone/>
              <a:defRPr sz="1800"/>
            </a:lvl7pPr>
            <a:lvl8pPr marL="2847605" indent="0">
              <a:buNone/>
              <a:defRPr sz="1800"/>
            </a:lvl8pPr>
            <a:lvl9pPr marL="3254409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803" indent="0">
              <a:buNone/>
              <a:defRPr sz="1100"/>
            </a:lvl2pPr>
            <a:lvl3pPr marL="813603" indent="0">
              <a:buNone/>
              <a:defRPr sz="900"/>
            </a:lvl3pPr>
            <a:lvl4pPr marL="1220401" indent="0">
              <a:buNone/>
              <a:defRPr sz="800"/>
            </a:lvl4pPr>
            <a:lvl5pPr marL="1627201" indent="0">
              <a:buNone/>
              <a:defRPr sz="800"/>
            </a:lvl5pPr>
            <a:lvl6pPr marL="2034006" indent="0">
              <a:buNone/>
              <a:defRPr sz="800"/>
            </a:lvl6pPr>
            <a:lvl7pPr marL="2440808" indent="0">
              <a:buNone/>
              <a:defRPr sz="800"/>
            </a:lvl7pPr>
            <a:lvl8pPr marL="2847605" indent="0">
              <a:buNone/>
              <a:defRPr sz="800"/>
            </a:lvl8pPr>
            <a:lvl9pPr marL="32544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D3F22ADE-061E-44A0-A3C4-995F90724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139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587BCF-BE32-43D2-88AB-A07FCD9C9C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493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BF324524-15A2-41D2-B4E3-0A5F903DF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3788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802838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801688">
              <a:defRPr/>
            </a:lvl1pPr>
          </a:lstStyle>
          <a:p>
            <a:fld id="{C7AE75C6-C1BF-4872-BF42-E7B757E408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086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91" y="205193"/>
            <a:ext cx="3008181" cy="8714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611" y="205179"/>
            <a:ext cx="5110921" cy="438973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91" y="1076654"/>
            <a:ext cx="3008181" cy="3518270"/>
          </a:xfrm>
        </p:spPr>
        <p:txBody>
          <a:bodyPr/>
          <a:lstStyle>
            <a:lvl1pPr marL="0" indent="0">
              <a:buNone/>
              <a:defRPr sz="1100"/>
            </a:lvl1pPr>
            <a:lvl2pPr marL="356708" indent="0">
              <a:buNone/>
              <a:defRPr sz="1000"/>
            </a:lvl2pPr>
            <a:lvl3pPr marL="713413" indent="0">
              <a:buNone/>
              <a:defRPr sz="800"/>
            </a:lvl3pPr>
            <a:lvl4pPr marL="1070130" indent="0">
              <a:buNone/>
              <a:defRPr sz="700"/>
            </a:lvl4pPr>
            <a:lvl5pPr marL="1426838" indent="0">
              <a:buNone/>
              <a:defRPr sz="700"/>
            </a:lvl5pPr>
            <a:lvl6pPr marL="1783549" indent="0">
              <a:buNone/>
              <a:defRPr sz="700"/>
            </a:lvl6pPr>
            <a:lvl7pPr marL="2140261" indent="0">
              <a:buNone/>
              <a:defRPr sz="700"/>
            </a:lvl7pPr>
            <a:lvl8pPr marL="2496970" indent="0">
              <a:buNone/>
              <a:defRPr sz="700"/>
            </a:lvl8pPr>
            <a:lvl9pPr marL="285367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03B00-C01C-4882-B9FC-C4919ECD67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96" y="3600353"/>
            <a:ext cx="5486943" cy="4254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96" y="460032"/>
            <a:ext cx="5486943" cy="3085236"/>
          </a:xfrm>
        </p:spPr>
        <p:txBody>
          <a:bodyPr/>
          <a:lstStyle>
            <a:lvl1pPr marL="0" indent="0">
              <a:buNone/>
              <a:defRPr sz="2500"/>
            </a:lvl1pPr>
            <a:lvl2pPr marL="356708" indent="0">
              <a:buNone/>
              <a:defRPr sz="2300"/>
            </a:lvl2pPr>
            <a:lvl3pPr marL="713413" indent="0">
              <a:buNone/>
              <a:defRPr sz="1900"/>
            </a:lvl3pPr>
            <a:lvl4pPr marL="1070130" indent="0">
              <a:buNone/>
              <a:defRPr sz="1600"/>
            </a:lvl4pPr>
            <a:lvl5pPr marL="1426838" indent="0">
              <a:buNone/>
              <a:defRPr sz="1600"/>
            </a:lvl5pPr>
            <a:lvl6pPr marL="1783549" indent="0">
              <a:buNone/>
              <a:defRPr sz="1600"/>
            </a:lvl6pPr>
            <a:lvl7pPr marL="2140261" indent="0">
              <a:buNone/>
              <a:defRPr sz="1600"/>
            </a:lvl7pPr>
            <a:lvl8pPr marL="2496970" indent="0">
              <a:buNone/>
              <a:defRPr sz="1600"/>
            </a:lvl8pPr>
            <a:lvl9pPr marL="2853679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96" y="4025829"/>
            <a:ext cx="5486943" cy="603657"/>
          </a:xfrm>
        </p:spPr>
        <p:txBody>
          <a:bodyPr/>
          <a:lstStyle>
            <a:lvl1pPr marL="0" indent="0">
              <a:buNone/>
              <a:defRPr sz="1100"/>
            </a:lvl1pPr>
            <a:lvl2pPr marL="356708" indent="0">
              <a:buNone/>
              <a:defRPr sz="1000"/>
            </a:lvl2pPr>
            <a:lvl3pPr marL="713413" indent="0">
              <a:buNone/>
              <a:defRPr sz="800"/>
            </a:lvl3pPr>
            <a:lvl4pPr marL="1070130" indent="0">
              <a:buNone/>
              <a:defRPr sz="700"/>
            </a:lvl4pPr>
            <a:lvl5pPr marL="1426838" indent="0">
              <a:buNone/>
              <a:defRPr sz="700"/>
            </a:lvl5pPr>
            <a:lvl6pPr marL="1783549" indent="0">
              <a:buNone/>
              <a:defRPr sz="700"/>
            </a:lvl6pPr>
            <a:lvl7pPr marL="2140261" indent="0">
              <a:buNone/>
              <a:defRPr sz="700"/>
            </a:lvl7pPr>
            <a:lvl8pPr marL="2496970" indent="0">
              <a:buNone/>
              <a:defRPr sz="700"/>
            </a:lvl8pPr>
            <a:lvl9pPr marL="2853679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2CDDC-2572-4CBF-B8A4-C789D3C28E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0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66" y="367176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4" tIns="40692" rIns="81384" bIns="406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66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84" tIns="40692" rIns="81384" bIns="40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7"/>
            <a:ext cx="620370" cy="474071"/>
          </a:xfrm>
          <a:prstGeom prst="rect">
            <a:avLst/>
          </a:prstGeom>
        </p:spPr>
        <p:txBody>
          <a:bodyPr vert="horz" lIns="81384" tIns="40692" rIns="81384" bIns="40692" rtlCol="0" anchor="ctr">
            <a:normAutofit/>
          </a:bodyPr>
          <a:lstStyle>
            <a:lvl1pPr algn="ctr" defTabSz="813798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4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</p:sldLayoutIdLst>
  <p:hf hdr="0" ftr="0" dt="0"/>
  <p:txStyles>
    <p:titleStyle>
      <a:lvl1pPr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708"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3413"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0130"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6838" algn="l" defTabSz="813744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631" indent="-283631" algn="l" defTabSz="813744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3631" indent="73079" algn="l" defTabSz="813744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126" indent="-203128" algn="l" defTabSz="8137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8486" indent="-967328" algn="just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19671" indent="307168" algn="l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6382" indent="307168" algn="l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3092" indent="307168" algn="l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89802" indent="307168" algn="l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6515" indent="307168" algn="l" defTabSz="813744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708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413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0130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838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549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0261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970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679" algn="l" defTabSz="71341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63" y="367173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420" tIns="40710" rIns="81420" bIns="40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63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420" tIns="40710" rIns="81420" bIns="40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7"/>
            <a:ext cx="620370" cy="474071"/>
          </a:xfrm>
          <a:prstGeom prst="rect">
            <a:avLst/>
          </a:prstGeom>
        </p:spPr>
        <p:txBody>
          <a:bodyPr vert="horz" lIns="81420" tIns="40710" rIns="81420" bIns="40710" rtlCol="0" anchor="ctr">
            <a:normAutofit/>
          </a:bodyPr>
          <a:lstStyle>
            <a:lvl1pPr algn="ctr" defTabSz="81416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3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</p:sldLayoutIdLst>
  <p:hf hdr="0" ftr="0" dt="0"/>
  <p:txStyles>
    <p:titleStyle>
      <a:lvl1pPr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6870"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3737"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0612"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7481" algn="l" defTabSz="81411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759" indent="-283759" algn="l" defTabSz="814111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3759" indent="73112" algn="l" defTabSz="814111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375" indent="-203219" algn="l" defTabSz="81411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9048" indent="-967764" algn="just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20175" indent="307307" algn="l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7048" indent="307307" algn="l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3918" indent="307307" algn="l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0789" indent="307307" algn="l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7662" indent="307307" algn="l" defTabSz="81411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870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737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0612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481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4353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1225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8096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4966" algn="l" defTabSz="713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59" y="367169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468" tIns="40734" rIns="81468" bIns="40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59" y="1199761"/>
            <a:ext cx="7343979" cy="36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468" tIns="40734" rIns="81468" bIns="40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7"/>
            <a:ext cx="620370" cy="474071"/>
          </a:xfrm>
          <a:prstGeom prst="rect">
            <a:avLst/>
          </a:prstGeom>
        </p:spPr>
        <p:txBody>
          <a:bodyPr vert="horz" lIns="81468" tIns="40734" rIns="81468" bIns="40734" rtlCol="0" anchor="ctr">
            <a:normAutofit/>
          </a:bodyPr>
          <a:lstStyle>
            <a:lvl1pPr algn="ctr" defTabSz="814655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</p:sldLayoutIdLst>
  <p:hf hdr="0" ftr="0" dt="0"/>
  <p:txStyles>
    <p:titleStyle>
      <a:lvl1pPr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085"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4166"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1256"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28340" algn="l" defTabSz="814601" rtl="0" eaLnBrk="0" fontAlgn="base" hangingPunct="0">
        <a:lnSpc>
          <a:spcPts val="4062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3931" indent="-283931" algn="l" defTabSz="814601" rtl="0" eaLnBrk="0" fontAlgn="base" hangingPunct="0">
        <a:spcBef>
          <a:spcPct val="20000"/>
        </a:spcBef>
        <a:spcAft>
          <a:spcPct val="0"/>
        </a:spcAft>
        <a:buFont typeface="+mj-lt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3931" indent="73156" algn="l" defTabSz="814601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6708" indent="-203341" algn="l" defTabSz="81460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49798" indent="-968345" algn="just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20851" indent="307491" algn="l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77936" indent="307491" algn="l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5021" indent="307491" algn="l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2106" indent="307491" algn="l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49194" indent="307491" algn="l" defTabSz="814601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085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166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256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8340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5426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2512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9598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6682" algn="l" defTabSz="7141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514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7" y="367162"/>
            <a:ext cx="7343979" cy="83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90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7" y="1199754"/>
            <a:ext cx="7343979" cy="36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4E1B3C2-7AE0-4C6C-9691-CB6BB781DB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</p:sldLayoutIdLst>
  <p:hf hdr="0" ftr="0" dt="0"/>
  <p:txStyles>
    <p:titleStyle>
      <a:lvl1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805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609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414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219"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505" indent="-284505" algn="l" defTabSz="816242" rtl="0" eaLnBrk="0" fontAlgn="base" hangingPunct="0">
        <a:spcBef>
          <a:spcPct val="20000"/>
        </a:spcBef>
        <a:spcAft>
          <a:spcPct val="0"/>
        </a:spcAft>
        <a:buFont typeface="+mj-lt"/>
        <a:defRPr sz="2800">
          <a:solidFill>
            <a:srgbClr val="005AA9"/>
          </a:solidFill>
          <a:latin typeface="+mn-lt"/>
          <a:ea typeface="+mn-ea"/>
          <a:cs typeface="+mn-cs"/>
        </a:defRPr>
      </a:lvl1pPr>
      <a:lvl2pPr marL="284505" indent="73301" algn="l" defTabSz="816242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>
          <a:solidFill>
            <a:srgbClr val="504F53"/>
          </a:solidFill>
          <a:latin typeface="+mn-lt"/>
        </a:defRPr>
      </a:lvl2pPr>
      <a:lvl3pPr marL="557828" indent="-203750" algn="l" defTabSz="81624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252317" indent="-970297" algn="just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300">
          <a:solidFill>
            <a:srgbClr val="504F53"/>
          </a:solidFill>
          <a:latin typeface="+mn-lt"/>
        </a:defRPr>
      </a:lvl4pPr>
      <a:lvl5pPr marL="1123109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5pPr>
      <a:lvl6pPr marL="1480914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6pPr>
      <a:lvl7pPr marL="1838719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7pPr>
      <a:lvl8pPr marL="2196523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8pPr>
      <a:lvl9pPr marL="2554328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pitchFamily="34" charset="0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5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560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1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19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24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2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33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38" algn="l" defTabSz="7156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65" tIns="40683" rIns="81365" bIns="40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365" tIns="40683" rIns="81365" bIns="4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365" tIns="40683" rIns="81365" bIns="40683" rtlCol="0" anchor="ctr"/>
          <a:lstStyle>
            <a:lvl1pPr algn="l" defTabSz="813603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365" tIns="40683" rIns="81365" bIns="40683" rtlCol="0" anchor="ctr"/>
          <a:lstStyle>
            <a:lvl1pPr algn="ctr" defTabSz="813603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4225" y="4398963"/>
            <a:ext cx="503238" cy="512762"/>
          </a:xfrm>
          <a:prstGeom prst="rect">
            <a:avLst/>
          </a:prstGeom>
        </p:spPr>
        <p:txBody>
          <a:bodyPr vert="horz" wrap="square" lIns="81365" tIns="40683" rIns="81365" bIns="40683" numCol="1" anchor="ctr" anchorCtr="0" compatLnSpc="1">
            <a:prstTxWarp prst="textNoShape">
              <a:avLst/>
            </a:prstTxWarp>
          </a:bodyPr>
          <a:lstStyle>
            <a:lvl1pPr algn="ctr" defTabSz="812800">
              <a:lnSpc>
                <a:spcPts val="1875"/>
              </a:lnSpc>
              <a:defRPr sz="21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BDAEC5C9-255C-4382-A82A-A8586E3338F9}" type="slidenum">
              <a:rPr lang="ru-RU" altLang="ru-RU">
                <a:cs typeface="Arial" panose="020B0604020202020204" pitchFamily="34" charset="0"/>
              </a:rPr>
              <a:pPr/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  <p:sldLayoutId id="2147484177" r:id="rId13"/>
    <p:sldLayoutId id="2147484178" r:id="rId14"/>
    <p:sldLayoutId id="2147484179" r:id="rId15"/>
  </p:sldLayoutIdLst>
  <p:hf hdr="0" ftr="0" dt="0"/>
  <p:txStyles>
    <p:titleStyle>
      <a:lvl1pPr algn="l" defTabSz="812800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28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2800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2800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indent="174625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5625" indent="-201613" algn="l" defTabSz="812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2800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19188" indent="709613" algn="l" defTabSz="8128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anose="020B0604020202020204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37406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4206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1005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7805" indent="-203402" algn="l" defTabSz="8136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803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603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401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201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4006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0808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7605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4409" algn="l" defTabSz="8136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4155925"/>
            <a:ext cx="6883400" cy="5764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1400" dirty="0" smtClean="0"/>
              <a:t>Докладчик: Солдатова Лилия Юрьевна,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dirty="0" smtClean="0"/>
              <a:t>Заместитель начальника отдела проектного управления долгом и урегулирования задолженности физических лиц</a:t>
            </a:r>
            <a:endParaRPr lang="ru-RU" altLang="ru-RU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35375" y="4803775"/>
            <a:ext cx="1728788" cy="274240"/>
          </a:xfrm>
          <a:prstGeom prst="rect">
            <a:avLst/>
          </a:prstGeom>
        </p:spPr>
        <p:txBody>
          <a:bodyPr lIns="103941" tIns="51974" rIns="103941" bIns="51974">
            <a:spAutoFit/>
          </a:bodyPr>
          <a:lstStyle/>
          <a:p>
            <a:pPr algn="ctr" defTabSz="101387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prstClr val="white"/>
                </a:solidFill>
                <a:latin typeface="+mj-lt"/>
              </a:rPr>
              <a:t>09 февраля 2022 года</a:t>
            </a:r>
            <a:endParaRPr lang="ru-R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5844" name="Заголовок 1"/>
          <p:cNvSpPr>
            <a:spLocks noGrp="1"/>
          </p:cNvSpPr>
          <p:nvPr>
            <p:ph type="ctrTitle"/>
          </p:nvPr>
        </p:nvSpPr>
        <p:spPr>
          <a:xfrm>
            <a:off x="305433" y="2067694"/>
            <a:ext cx="8388672" cy="1728788"/>
          </a:xfrm>
        </p:spPr>
        <p:txBody>
          <a:bodyPr>
            <a:normAutofit fontScale="90000"/>
          </a:bodyPr>
          <a:lstStyle/>
          <a:p>
            <a:pPr algn="ctr" defTabSz="1331913"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УПРАВЛЕНИЕ ФЕДЕРАЛЬНОЙ НАЛОГОВОЙ</a:t>
            </a:r>
            <a:br>
              <a:rPr lang="ru-RU" sz="1800" dirty="0" smtClean="0"/>
            </a:br>
            <a:r>
              <a:rPr lang="ru-RU" sz="1800" dirty="0" smtClean="0"/>
              <a:t> СЛУЖБЫ ПО Г. СЕВАСТОПОЛЮ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cs typeface="Arial" pitchFamily="34" charset="0"/>
              </a:rPr>
              <a:t>Последствия неуплаты налогов для физических </a:t>
            </a:r>
            <a:r>
              <a:rPr lang="ru-RU" sz="2000" dirty="0">
                <a:cs typeface="Arial" pitchFamily="34" charset="0"/>
              </a:rPr>
              <a:t>лиц. Способы урегулирования задолженности.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27872" y="69726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080272" y="84966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81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83640" y="230276"/>
            <a:ext cx="8001180" cy="552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 defTabSz="812800" eaLnBrk="0" hangingPunct="0">
              <a:lnSpc>
                <a:spcPct val="100000"/>
              </a:lnSpc>
            </a:pPr>
            <a:r>
              <a:rPr lang="ru-RU" sz="1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Виды налогов, по которым физические лица могут быть должниками перед бюджетом</a:t>
            </a:r>
          </a:p>
        </p:txBody>
      </p:sp>
      <p:sp>
        <p:nvSpPr>
          <p:cNvPr id="141" name="CustomShape 12"/>
          <p:cNvSpPr/>
          <p:nvPr/>
        </p:nvSpPr>
        <p:spPr>
          <a:xfrm>
            <a:off x="8324856" y="4530492"/>
            <a:ext cx="617544" cy="4727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3548" tIns="36612" rIns="73548" bIns="36612" anchor="ctr">
            <a:noAutofit/>
          </a:bodyPr>
          <a:lstStyle/>
          <a:p>
            <a:pPr algn="ctr">
              <a:lnSpc>
                <a:spcPts val="1687"/>
              </a:lnSpc>
            </a:pPr>
            <a:fld id="{46BE34F6-6722-40B0-8565-E0B188B2FD4A}" type="slidenum">
              <a:rPr lang="ru-RU" sz="1900" spc="-1">
                <a:solidFill>
                  <a:srgbClr val="FFFFFF"/>
                </a:solidFill>
                <a:latin typeface="Calibri"/>
                <a:ea typeface="DejaVu Sans"/>
              </a:rPr>
              <a:pPr algn="ctr">
                <a:lnSpc>
                  <a:spcPts val="1687"/>
                </a:lnSpc>
              </a:pPr>
              <a:t>2</a:t>
            </a:fld>
            <a:endParaRPr lang="ru-RU" sz="1900" spc="-1">
              <a:latin typeface="XO Oriel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7" y="1185598"/>
            <a:ext cx="2304255" cy="903322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dirty="0" smtClean="0"/>
              <a:t>Имущественные налоги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7" y="2499742"/>
            <a:ext cx="2304255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dirty="0" smtClean="0"/>
              <a:t>Налог с доходов физических лиц (НДФЛ)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9" y="771550"/>
            <a:ext cx="345638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Земельный налог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3849" y="1347616"/>
            <a:ext cx="3456384" cy="50405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Транспортный налог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9" y="1930361"/>
            <a:ext cx="3456384" cy="4895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Налог на недвижимое имущество физических лиц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699792" y="1041580"/>
            <a:ext cx="504057" cy="37804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3"/>
            <a:endCxn id="19" idx="1"/>
          </p:cNvCxnSpPr>
          <p:nvPr/>
        </p:nvCxnSpPr>
        <p:spPr>
          <a:xfrm flipV="1">
            <a:off x="2699792" y="1599643"/>
            <a:ext cx="504057" cy="3761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0" idx="1"/>
          </p:cNvCxnSpPr>
          <p:nvPr/>
        </p:nvCxnSpPr>
        <p:spPr>
          <a:xfrm>
            <a:off x="2699792" y="1843852"/>
            <a:ext cx="504057" cy="33128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3203849" y="2517744"/>
            <a:ext cx="3456384" cy="50405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 дохода, подлежащего декларированию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03849" y="3075806"/>
            <a:ext cx="345638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 уплаченный у источника выплаты дохода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203849" y="3651870"/>
            <a:ext cx="345638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Страховые взносы на обязательное пенсионное страхование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03849" y="4227934"/>
            <a:ext cx="3456384" cy="5040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Страховые взносы на обязательное медицинское страхование</a:t>
            </a:r>
          </a:p>
        </p:txBody>
      </p:sp>
      <p:cxnSp>
        <p:nvCxnSpPr>
          <p:cNvPr id="49" name="Прямая со стрелкой 48"/>
          <p:cNvCxnSpPr>
            <a:endCxn id="38" idx="1"/>
          </p:cNvCxnSpPr>
          <p:nvPr/>
        </p:nvCxnSpPr>
        <p:spPr>
          <a:xfrm>
            <a:off x="2699792" y="3129813"/>
            <a:ext cx="504057" cy="19802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7" idx="1"/>
          </p:cNvCxnSpPr>
          <p:nvPr/>
        </p:nvCxnSpPr>
        <p:spPr>
          <a:xfrm flipV="1">
            <a:off x="2699792" y="2769773"/>
            <a:ext cx="504057" cy="1800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40" idx="1"/>
          </p:cNvCxnSpPr>
          <p:nvPr/>
        </p:nvCxnSpPr>
        <p:spPr>
          <a:xfrm flipV="1">
            <a:off x="2699792" y="3903898"/>
            <a:ext cx="504057" cy="10801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41" idx="1"/>
          </p:cNvCxnSpPr>
          <p:nvPr/>
        </p:nvCxnSpPr>
        <p:spPr>
          <a:xfrm>
            <a:off x="2699792" y="4299942"/>
            <a:ext cx="504057" cy="18002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948265" y="2421053"/>
            <a:ext cx="1296143" cy="5107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>
                <a:solidFill>
                  <a:sysClr val="windowText" lastClr="000000"/>
                </a:solidFill>
              </a:rPr>
              <a:t>15 июля</a:t>
            </a:r>
          </a:p>
        </p:txBody>
      </p:sp>
      <p:sp>
        <p:nvSpPr>
          <p:cNvPr id="8" name="Овал 7"/>
          <p:cNvSpPr/>
          <p:nvPr/>
        </p:nvSpPr>
        <p:spPr>
          <a:xfrm>
            <a:off x="6948266" y="1084974"/>
            <a:ext cx="1296144" cy="102933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</a:rPr>
              <a:t>01 декабря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95537" y="3723878"/>
            <a:ext cx="2304255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dirty="0" smtClean="0"/>
              <a:t>Страховые взносы в фиксированном размере за период ИП</a:t>
            </a:r>
            <a:endParaRPr lang="ru-RU" sz="1400" dirty="0"/>
          </a:p>
        </p:txBody>
      </p:sp>
      <p:sp>
        <p:nvSpPr>
          <p:cNvPr id="57" name="Овал 56"/>
          <p:cNvSpPr/>
          <p:nvPr/>
        </p:nvSpPr>
        <p:spPr>
          <a:xfrm>
            <a:off x="6948265" y="3723878"/>
            <a:ext cx="1296144" cy="100811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200" b="1" dirty="0" smtClean="0">
                <a:solidFill>
                  <a:sysClr val="windowText" lastClr="000000"/>
                </a:solidFill>
              </a:rPr>
              <a:t>В течении 15 календарных дней</a:t>
            </a:r>
            <a:endParaRPr lang="ru-RU" sz="12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Прямая со стрелкой 31"/>
          <p:cNvCxnSpPr>
            <a:stCxn id="12" idx="3"/>
            <a:endCxn id="8" idx="1"/>
          </p:cNvCxnSpPr>
          <p:nvPr/>
        </p:nvCxnSpPr>
        <p:spPr>
          <a:xfrm>
            <a:off x="6660233" y="1023578"/>
            <a:ext cx="477849" cy="21213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9" idx="3"/>
            <a:endCxn id="8" idx="2"/>
          </p:cNvCxnSpPr>
          <p:nvPr/>
        </p:nvCxnSpPr>
        <p:spPr>
          <a:xfrm>
            <a:off x="6660233" y="1599643"/>
            <a:ext cx="28803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8" idx="3"/>
            <a:endCxn id="50" idx="2"/>
          </p:cNvCxnSpPr>
          <p:nvPr/>
        </p:nvCxnSpPr>
        <p:spPr>
          <a:xfrm flipV="1">
            <a:off x="6660233" y="3308756"/>
            <a:ext cx="288032" cy="1907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6948265" y="3056728"/>
            <a:ext cx="1296143" cy="5040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</a:rPr>
              <a:t>01 декабря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1" name="Прямая со стрелкой 120"/>
          <p:cNvCxnSpPr>
            <a:stCxn id="37" idx="3"/>
            <a:endCxn id="16" idx="2"/>
          </p:cNvCxnSpPr>
          <p:nvPr/>
        </p:nvCxnSpPr>
        <p:spPr>
          <a:xfrm flipV="1">
            <a:off x="6660233" y="2676422"/>
            <a:ext cx="288032" cy="9335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20" idx="3"/>
            <a:endCxn id="8" idx="3"/>
          </p:cNvCxnSpPr>
          <p:nvPr/>
        </p:nvCxnSpPr>
        <p:spPr>
          <a:xfrm flipV="1">
            <a:off x="6660233" y="1963569"/>
            <a:ext cx="477849" cy="21157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>
            <a:stCxn id="40" idx="3"/>
          </p:cNvCxnSpPr>
          <p:nvPr/>
        </p:nvCxnSpPr>
        <p:spPr>
          <a:xfrm>
            <a:off x="6660233" y="3903898"/>
            <a:ext cx="360039" cy="10801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>
            <a:stCxn id="41" idx="3"/>
          </p:cNvCxnSpPr>
          <p:nvPr/>
        </p:nvCxnSpPr>
        <p:spPr>
          <a:xfrm flipV="1">
            <a:off x="6660233" y="4416955"/>
            <a:ext cx="360039" cy="630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68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136904" cy="504056"/>
          </a:xfrm>
        </p:spPr>
        <p:txBody>
          <a:bodyPr/>
          <a:lstStyle/>
          <a:p>
            <a:pPr algn="ctr"/>
            <a:r>
              <a:rPr lang="ru-RU" sz="1800" dirty="0"/>
              <a:t>Информацию о задолженности можно узнать несколькими способами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4A61-A6D6-4C08-BD55-015615FEBC82}" type="slidenum">
              <a:rPr lang="ru-RU" altLang="ru-RU" smtClean="0"/>
              <a:pPr/>
              <a:t>3</a:t>
            </a:fld>
            <a:endParaRPr lang="ru-RU" alt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34370678"/>
              </p:ext>
            </p:extLst>
          </p:nvPr>
        </p:nvGraphicFramePr>
        <p:xfrm>
          <a:off x="323528" y="836411"/>
          <a:ext cx="8105849" cy="3996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7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439919" cy="548747"/>
          </a:xfrm>
        </p:spPr>
        <p:txBody>
          <a:bodyPr/>
          <a:lstStyle/>
          <a:p>
            <a:pPr algn="ctr"/>
            <a:r>
              <a:rPr lang="ru-RU" sz="1800" dirty="0"/>
              <a:t>Оплатить задолженность по </a:t>
            </a:r>
            <a:r>
              <a:rPr lang="ru-RU" sz="1800" dirty="0" smtClean="0"/>
              <a:t>налогам </a:t>
            </a:r>
            <a:r>
              <a:rPr lang="ru-RU" sz="1800" dirty="0"/>
              <a:t>физических лиц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возможно </a:t>
            </a:r>
            <a:r>
              <a:rPr lang="ru-RU" sz="1800" dirty="0"/>
              <a:t>одним из следующих способов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4A61-A6D6-4C08-BD55-015615FEBC82}" type="slidenum">
              <a:rPr lang="ru-RU" altLang="ru-RU" smtClean="0"/>
              <a:pPr/>
              <a:t>4</a:t>
            </a:fld>
            <a:endParaRPr lang="ru-RU" alt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7157381"/>
              </p:ext>
            </p:extLst>
          </p:nvPr>
        </p:nvGraphicFramePr>
        <p:xfrm>
          <a:off x="683568" y="915566"/>
          <a:ext cx="763284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8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4A61-A6D6-4C08-BD55-015615FEBC82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414742"/>
            <a:ext cx="5256584" cy="932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2800" eaLnBrk="0" hangingPunct="0"/>
            <a:r>
              <a:rPr lang="ru-RU" sz="1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Способы </a:t>
            </a:r>
            <a:endParaRPr lang="ru-RU" sz="1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 defTabSz="812800" eaLnBrk="0" hangingPunct="0"/>
            <a:r>
              <a:rPr lang="ru-RU" sz="1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урегулирования задолженности физических лиц</a:t>
            </a:r>
          </a:p>
        </p:txBody>
      </p:sp>
      <p:sp>
        <p:nvSpPr>
          <p:cNvPr id="5" name="Овал 4"/>
          <p:cNvSpPr/>
          <p:nvPr/>
        </p:nvSpPr>
        <p:spPr>
          <a:xfrm>
            <a:off x="395536" y="1563638"/>
            <a:ext cx="3310166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Оплата долга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Ст. 45 НК РФ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20072" y="1563638"/>
            <a:ext cx="3456384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Зачет долга за счет имеющейся переплаты по другим налогам 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С. 78 НК РФ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4634" y="3219822"/>
            <a:ext cx="3579788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Отсрочка, рассрочка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Гл. 9 НК РФ, Приказ ФНС России от 16.11.2016 №ММВ-7-8/683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@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61588" y="1349230"/>
            <a:ext cx="830292" cy="28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92080" y="1349230"/>
            <a:ext cx="792088" cy="28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491880" y="1062814"/>
            <a:ext cx="859694" cy="222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971600" y="3219822"/>
            <a:ext cx="3379974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Корректировка начислений при наличии оснований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574634" y="1062814"/>
            <a:ext cx="933470" cy="222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7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7993436" cy="576064"/>
          </a:xfrm>
        </p:spPr>
        <p:txBody>
          <a:bodyPr/>
          <a:lstStyle/>
          <a:p>
            <a:pPr algn="ctr"/>
            <a:r>
              <a:rPr lang="ru-RU" sz="1400" dirty="0" smtClean="0"/>
              <a:t>Последствия неуплаты налогов физическими лицами, </a:t>
            </a:r>
            <a:br>
              <a:rPr lang="ru-RU" sz="1400" dirty="0" smtClean="0"/>
            </a:br>
            <a:r>
              <a:rPr lang="ru-RU" sz="1400" dirty="0" smtClean="0"/>
              <a:t>применяемые меры принудительного взыскания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4A61-A6D6-4C08-BD55-015615FEBC82}" type="slidenum">
              <a:rPr lang="ru-RU" altLang="ru-RU" smtClean="0"/>
              <a:pPr/>
              <a:t>6</a:t>
            </a:fld>
            <a:endParaRPr lang="ru-RU" alt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97196657"/>
              </p:ext>
            </p:extLst>
          </p:nvPr>
        </p:nvGraphicFramePr>
        <p:xfrm>
          <a:off x="539552" y="533029"/>
          <a:ext cx="7704855" cy="4378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2068" y="795318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 75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НК РФ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1342316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 69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НК РФ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2936" y="1989338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Ст. 48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НК РФ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868" y="2626783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229-ФЗ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6419" y="3150168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229-ФЗ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9592" y="3778628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229-ФЗ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2068" y="4395719"/>
            <a:ext cx="648072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229-ФЗ</a:t>
            </a:r>
          </a:p>
        </p:txBody>
      </p:sp>
    </p:spTree>
    <p:extLst>
      <p:ext uri="{BB962C8B-B14F-4D97-AF65-F5344CB8AC3E}">
        <p14:creationId xmlns:p14="http://schemas.microsoft.com/office/powerpoint/2010/main" val="24813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28936"/>
              </p:ext>
            </p:extLst>
          </p:nvPr>
        </p:nvGraphicFramePr>
        <p:xfrm>
          <a:off x="755576" y="987574"/>
          <a:ext cx="7479753" cy="339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513"/>
                <a:gridCol w="1080120"/>
                <a:gridCol w="1080120"/>
              </a:tblGrid>
              <a:tr h="224505">
                <a:tc rowSpan="2"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Мероприятия по взысканию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27938" marR="2793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Кол-во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Сумма, млн. руб.</a:t>
                      </a:r>
                    </a:p>
                  </a:txBody>
                  <a:tcPr marL="45720" marR="457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440129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Направлено требований об уплате налога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43 503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205,1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05226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Направлено в судебные органы заявлений о взыскании налогов, сборов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5 117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126,6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9223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Вынесено судебных актов на взыскание долга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3 626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85,3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6809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Направлено в банки на списание со счетов должников, работодателям  на списание  с зарплаты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1944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38,9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79295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Возбуждено исполнительных производств службой судебных приставов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905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Вынесено постановлений о запрете на регистрационные действия (арест имущества)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1219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Основной текст)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90" name="Заголовок 2"/>
          <p:cNvSpPr>
            <a:spLocks noGrp="1"/>
          </p:cNvSpPr>
          <p:nvPr>
            <p:ph type="title"/>
          </p:nvPr>
        </p:nvSpPr>
        <p:spPr>
          <a:xfrm>
            <a:off x="611189" y="339725"/>
            <a:ext cx="8332787" cy="533400"/>
          </a:xfrm>
        </p:spPr>
        <p:txBody>
          <a:bodyPr/>
          <a:lstStyle/>
          <a:p>
            <a:pPr algn="ctr" defTabSz="911202" fontAlgn="base">
              <a:spcAft>
                <a:spcPct val="0"/>
              </a:spcAft>
            </a:pP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</a:rPr>
              <a:t>Проведенные мероприятия УФНС по г. Севастополю по принудительному взысканию задолженности с физических лиц</a:t>
            </a:r>
            <a:endParaRPr lang="ru-RU" alt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9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31" indent="-285743"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972" indent="-228594"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160" indent="-228594"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348" indent="-228594"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8915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3BF9131-BDC6-4157-9664-EA364268B05F}" type="slidenum">
              <a:rPr lang="ru-RU" altLang="ru-RU">
                <a:solidFill>
                  <a:srgbClr val="FFFFFF"/>
                </a:solidFill>
                <a:latin typeface="Arial" panose="020B0604020202020204" pitchFamily="34" charset="0"/>
              </a:rPr>
              <a:pPr/>
              <a:t>7</a:t>
            </a:fld>
            <a:endParaRPr lang="ru-RU" altLang="ru-RU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4A61-A6D6-4C08-BD55-015615FEBC82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11560" y="483518"/>
            <a:ext cx="7560840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Для решения возникающих вопросов по урегулированию задолженности налогоплательщику необходимо обратиться в </a:t>
            </a:r>
            <a:endParaRPr lang="ru-RU" sz="2000" dirty="0" smtClean="0"/>
          </a:p>
          <a:p>
            <a:pPr algn="ctr"/>
            <a:r>
              <a:rPr lang="ru-RU" sz="2000" dirty="0" smtClean="0"/>
              <a:t>УФНС </a:t>
            </a:r>
            <a:r>
              <a:rPr lang="ru-RU" sz="2000" dirty="0"/>
              <a:t>России по г. </a:t>
            </a:r>
            <a:r>
              <a:rPr lang="ru-RU" sz="2000" dirty="0" smtClean="0"/>
              <a:t>Севастополю</a:t>
            </a:r>
            <a:endParaRPr lang="ru-RU" sz="2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187624" y="1544944"/>
            <a:ext cx="2232248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</a:t>
            </a:r>
            <a:r>
              <a:rPr lang="ru-RU" dirty="0"/>
              <a:t>любому</a:t>
            </a:r>
            <a:r>
              <a:rPr lang="ru-RU" sz="1400" dirty="0"/>
              <a:t> </a:t>
            </a:r>
            <a:r>
              <a:rPr lang="ru-RU" sz="1400" dirty="0" smtClean="0"/>
              <a:t>из </a:t>
            </a:r>
            <a:r>
              <a:rPr lang="ru-RU" dirty="0" smtClean="0"/>
              <a:t>адресов: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1526988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телефонам: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139702"/>
            <a:ext cx="3528392" cy="2340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ym typeface="XO Windy" panose="05000000000000000000" pitchFamily="2" charset="2"/>
              </a:rPr>
              <a:t></a:t>
            </a:r>
            <a:r>
              <a:rPr lang="ru-RU" sz="2200" dirty="0" smtClean="0">
                <a:sym typeface="XO Windy" panose="05000000000000000000" pitchFamily="2" charset="2"/>
              </a:rPr>
              <a:t> </a:t>
            </a:r>
            <a:r>
              <a:rPr lang="ru-RU" sz="2200" dirty="0" smtClean="0"/>
              <a:t>ул</a:t>
            </a:r>
            <a:r>
              <a:rPr lang="ru-RU" sz="2200" dirty="0"/>
              <a:t>. Героев Севастополя, </a:t>
            </a:r>
            <a:r>
              <a:rPr lang="ru-RU" sz="2200" dirty="0" smtClean="0"/>
              <a:t>74 </a:t>
            </a:r>
          </a:p>
          <a:p>
            <a:pPr algn="ctr"/>
            <a:endParaRPr lang="ru-RU" sz="2200" dirty="0"/>
          </a:p>
          <a:p>
            <a:pPr algn="ctr"/>
            <a:r>
              <a:rPr lang="ru-RU" sz="2200" dirty="0" smtClean="0">
                <a:sym typeface="XO Windy" panose="05000000000000000000" pitchFamily="2" charset="2"/>
              </a:rPr>
              <a:t> </a:t>
            </a:r>
            <a:r>
              <a:rPr lang="ru-RU" sz="2200" dirty="0" smtClean="0"/>
              <a:t>ул</a:t>
            </a:r>
            <a:r>
              <a:rPr lang="ru-RU" sz="2200" dirty="0"/>
              <a:t>. Пролетарская, </a:t>
            </a:r>
            <a:r>
              <a:rPr lang="ru-RU" sz="2200" dirty="0" smtClean="0"/>
              <a:t>24 </a:t>
            </a:r>
          </a:p>
          <a:p>
            <a:pPr algn="ctr"/>
            <a:endParaRPr lang="ru-RU" sz="2200" dirty="0"/>
          </a:p>
          <a:p>
            <a:pPr algn="ctr"/>
            <a:r>
              <a:rPr lang="ru-RU" sz="2200" dirty="0" smtClean="0"/>
              <a:t> </a:t>
            </a:r>
            <a:r>
              <a:rPr lang="ru-RU" sz="2200" dirty="0" smtClean="0">
                <a:sym typeface="XO Windy" panose="05000000000000000000" pitchFamily="2" charset="2"/>
              </a:rPr>
              <a:t> </a:t>
            </a:r>
            <a:r>
              <a:rPr lang="ru-RU" sz="2200" dirty="0" smtClean="0"/>
              <a:t>ул</a:t>
            </a:r>
            <a:r>
              <a:rPr lang="ru-RU" sz="2200" dirty="0"/>
              <a:t>. Кулакова, </a:t>
            </a:r>
            <a:r>
              <a:rPr lang="ru-RU" sz="2200" dirty="0" smtClean="0"/>
              <a:t>37</a:t>
            </a:r>
            <a:endParaRPr lang="ru-RU" sz="2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7" y="2103698"/>
            <a:ext cx="3456383" cy="2412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XO Windy" panose="05000000000000000000" pitchFamily="2" charset="2"/>
              <a:buChar char="("/>
            </a:pPr>
            <a:r>
              <a:rPr lang="ru-RU" sz="2400" dirty="0" smtClean="0"/>
              <a:t>77-01-27</a:t>
            </a:r>
          </a:p>
          <a:p>
            <a:r>
              <a:rPr lang="ru-RU" sz="1000" dirty="0" smtClean="0"/>
              <a:t> </a:t>
            </a:r>
          </a:p>
          <a:p>
            <a:pPr marL="342900" indent="-342900">
              <a:buFont typeface="XO Windy" panose="05000000000000000000" pitchFamily="2" charset="2"/>
              <a:buChar char="("/>
            </a:pPr>
            <a:r>
              <a:rPr lang="ru-RU" sz="2400" dirty="0" smtClean="0"/>
              <a:t>77-01-42</a:t>
            </a:r>
          </a:p>
          <a:p>
            <a:pPr marL="342900" indent="-342900">
              <a:buFont typeface="XO Windy" panose="05000000000000000000" pitchFamily="2" charset="2"/>
              <a:buChar char="("/>
            </a:pPr>
            <a:endParaRPr lang="ru-RU" sz="1000" dirty="0" smtClean="0"/>
          </a:p>
          <a:p>
            <a:pPr marL="342900" indent="-342900">
              <a:buFont typeface="XO Windy" panose="05000000000000000000" pitchFamily="2" charset="2"/>
              <a:buChar char="("/>
            </a:pPr>
            <a:r>
              <a:rPr lang="ru-RU" sz="2400" dirty="0" smtClean="0"/>
              <a:t>77-01-11</a:t>
            </a:r>
          </a:p>
          <a:p>
            <a:pPr marL="342900" indent="-342900">
              <a:buFont typeface="XO Windy" panose="05000000000000000000" pitchFamily="2" charset="2"/>
              <a:buChar char="("/>
            </a:pPr>
            <a:endParaRPr lang="ru-RU" sz="1000" dirty="0" smtClean="0"/>
          </a:p>
          <a:p>
            <a:r>
              <a:rPr lang="ru-RU" sz="2400" dirty="0" smtClean="0">
                <a:sym typeface="XO Windy" panose="05000000000000000000" pitchFamily="2" charset="2"/>
              </a:rPr>
              <a:t> </a:t>
            </a:r>
            <a:r>
              <a:rPr lang="ru-RU" sz="2400" dirty="0" smtClean="0"/>
              <a:t>+</a:t>
            </a:r>
            <a:r>
              <a:rPr lang="ru-RU" sz="2400" dirty="0"/>
              <a:t>7 978 980 92 </a:t>
            </a:r>
            <a:r>
              <a:rPr lang="ru-RU" sz="2400" dirty="0" smtClean="0"/>
              <a:t>91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17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>
                <a:latin typeface="Arno Pro" panose="02020502040506020403" pitchFamily="18" charset="0"/>
              </a:rPr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9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Present_FNS2012_A4">
  <a:themeElements>
    <a:clrScheme name="10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0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22910</TotalTime>
  <Words>482</Words>
  <Application>Microsoft Office PowerPoint</Application>
  <PresentationFormat>Экран (16:9)</PresentationFormat>
  <Paragraphs>108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10_Present_FNS2012_A4</vt:lpstr>
      <vt:lpstr>11_Present_FNS2012_A4</vt:lpstr>
      <vt:lpstr>12_Present_FNS2012_A4</vt:lpstr>
      <vt:lpstr>13_Present_FNS2012_A4</vt:lpstr>
      <vt:lpstr>Present_FNS2012_16-9</vt:lpstr>
      <vt:lpstr> УПРАВЛЕНИЕ ФЕДЕРАЛЬНОЙ НАЛОГОВОЙ  СЛУЖБЫ ПО Г. СЕВАСТОПОЛЮ  Последствия неуплаты налогов для физических лиц. Способы урегулирования задолженности. </vt:lpstr>
      <vt:lpstr>Презентация PowerPoint</vt:lpstr>
      <vt:lpstr>Информацию о задолженности можно узнать несколькими способами</vt:lpstr>
      <vt:lpstr>Оплатить задолженность по налогам физических лиц  возможно одним из следующих способов</vt:lpstr>
      <vt:lpstr>Презентация PowerPoint</vt:lpstr>
      <vt:lpstr>Последствия неуплаты налогов физическими лицами,  применяемые меры принудительного взыскания</vt:lpstr>
      <vt:lpstr>Проведенные мероприятия УФНС по г. Севастополю по принудительному взысканию задолженности с физических лиц</vt:lpstr>
      <vt:lpstr>Презентация PowerPoint</vt:lpstr>
      <vt:lpstr>Благодарю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Солдатова Лилия Юрьевна</cp:lastModifiedBy>
  <cp:revision>2712</cp:revision>
  <cp:lastPrinted>2022-02-03T14:01:33Z</cp:lastPrinted>
  <dcterms:created xsi:type="dcterms:W3CDTF">2013-03-25T05:56:00Z</dcterms:created>
  <dcterms:modified xsi:type="dcterms:W3CDTF">2022-02-07T07:46:23Z</dcterms:modified>
</cp:coreProperties>
</file>